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59" r:id="rId4"/>
    <p:sldId id="262" r:id="rId5"/>
    <p:sldId id="260" r:id="rId6"/>
    <p:sldId id="268" r:id="rId7"/>
    <p:sldId id="282" r:id="rId8"/>
    <p:sldId id="281" r:id="rId9"/>
    <p:sldId id="265" r:id="rId10"/>
    <p:sldId id="267" r:id="rId11"/>
    <p:sldId id="273" r:id="rId12"/>
    <p:sldId id="272" r:id="rId13"/>
    <p:sldId id="274" r:id="rId14"/>
    <p:sldId id="276" r:id="rId15"/>
    <p:sldId id="277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4717B8-4437-49ED-8471-D84787957110}" v="439" dt="2025-10-19T20:45:34.2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deau, Angela" userId="91e78a04-9450-4022-b8f1-d6ec2dfa051c" providerId="ADAL" clId="{704717B8-4437-49ED-8471-D84787957110}"/>
    <pc:docChg chg="undo custSel addSld delSld modSld sldOrd">
      <pc:chgData name="Nadeau, Angela" userId="91e78a04-9450-4022-b8f1-d6ec2dfa051c" providerId="ADAL" clId="{704717B8-4437-49ED-8471-D84787957110}" dt="2025-10-19T20:47:17.986" v="2656" actId="122"/>
      <pc:docMkLst>
        <pc:docMk/>
      </pc:docMkLst>
      <pc:sldChg chg="modSp del mod ord">
        <pc:chgData name="Nadeau, Angela" userId="91e78a04-9450-4022-b8f1-d6ec2dfa051c" providerId="ADAL" clId="{704717B8-4437-49ED-8471-D84787957110}" dt="2025-10-19T19:31:04.454" v="370" actId="47"/>
        <pc:sldMkLst>
          <pc:docMk/>
          <pc:sldMk cId="1967401550" sldId="256"/>
        </pc:sldMkLst>
        <pc:picChg chg="mod">
          <ac:chgData name="Nadeau, Angela" userId="91e78a04-9450-4022-b8f1-d6ec2dfa051c" providerId="ADAL" clId="{704717B8-4437-49ED-8471-D84787957110}" dt="2025-10-19T19:30:42.807" v="367" actId="1076"/>
          <ac:picMkLst>
            <pc:docMk/>
            <pc:sldMk cId="1967401550" sldId="256"/>
            <ac:picMk id="5" creationId="{1468BB11-657D-9D74-3FD9-D2B1D3FFD518}"/>
          </ac:picMkLst>
        </pc:picChg>
        <pc:cxnChg chg="mod">
          <ac:chgData name="Nadeau, Angela" userId="91e78a04-9450-4022-b8f1-d6ec2dfa051c" providerId="ADAL" clId="{704717B8-4437-49ED-8471-D84787957110}" dt="2025-10-19T19:30:42.807" v="367" actId="1076"/>
          <ac:cxnSpMkLst>
            <pc:docMk/>
            <pc:sldMk cId="1967401550" sldId="256"/>
            <ac:cxnSpMk id="7" creationId="{9B849AEE-BB2A-55AB-4A3A-630039CDEC99}"/>
          </ac:cxnSpMkLst>
        </pc:cxnChg>
        <pc:cxnChg chg="mod">
          <ac:chgData name="Nadeau, Angela" userId="91e78a04-9450-4022-b8f1-d6ec2dfa051c" providerId="ADAL" clId="{704717B8-4437-49ED-8471-D84787957110}" dt="2025-10-19T19:30:42.807" v="367" actId="1076"/>
          <ac:cxnSpMkLst>
            <pc:docMk/>
            <pc:sldMk cId="1967401550" sldId="256"/>
            <ac:cxnSpMk id="9" creationId="{A315A538-F504-3EEF-564B-F64D1DE3C538}"/>
          </ac:cxnSpMkLst>
        </pc:cxnChg>
        <pc:cxnChg chg="mod">
          <ac:chgData name="Nadeau, Angela" userId="91e78a04-9450-4022-b8f1-d6ec2dfa051c" providerId="ADAL" clId="{704717B8-4437-49ED-8471-D84787957110}" dt="2025-10-19T19:30:42.807" v="367" actId="1076"/>
          <ac:cxnSpMkLst>
            <pc:docMk/>
            <pc:sldMk cId="1967401550" sldId="256"/>
            <ac:cxnSpMk id="11" creationId="{405AC59D-BA8F-65AB-6FF1-1A3FD8544EFB}"/>
          </ac:cxnSpMkLst>
        </pc:cxnChg>
      </pc:sldChg>
      <pc:sldChg chg="addSp delSp modSp mod delAnim">
        <pc:chgData name="Nadeau, Angela" userId="91e78a04-9450-4022-b8f1-d6ec2dfa051c" providerId="ADAL" clId="{704717B8-4437-49ED-8471-D84787957110}" dt="2025-10-19T20:44:49.811" v="2531" actId="1076"/>
        <pc:sldMkLst>
          <pc:docMk/>
          <pc:sldMk cId="4225136376" sldId="258"/>
        </pc:sldMkLst>
        <pc:spChg chg="del">
          <ac:chgData name="Nadeau, Angela" userId="91e78a04-9450-4022-b8f1-d6ec2dfa051c" providerId="ADAL" clId="{704717B8-4437-49ED-8471-D84787957110}" dt="2025-10-19T20:44:08.720" v="2516" actId="478"/>
          <ac:spMkLst>
            <pc:docMk/>
            <pc:sldMk cId="4225136376" sldId="258"/>
            <ac:spMk id="2" creationId="{23623141-DB2C-3D41-8C6B-0176B1CBC95F}"/>
          </ac:spMkLst>
        </pc:spChg>
        <pc:spChg chg="del mod">
          <ac:chgData name="Nadeau, Angela" userId="91e78a04-9450-4022-b8f1-d6ec2dfa051c" providerId="ADAL" clId="{704717B8-4437-49ED-8471-D84787957110}" dt="2025-10-19T20:44:33.325" v="2524" actId="478"/>
          <ac:spMkLst>
            <pc:docMk/>
            <pc:sldMk cId="4225136376" sldId="258"/>
            <ac:spMk id="3" creationId="{45BB737B-8F7C-3A4C-B0C6-0141708305C9}"/>
          </ac:spMkLst>
        </pc:spChg>
        <pc:spChg chg="mod">
          <ac:chgData name="Nadeau, Angela" userId="91e78a04-9450-4022-b8f1-d6ec2dfa051c" providerId="ADAL" clId="{704717B8-4437-49ED-8471-D84787957110}" dt="2025-10-19T20:44:49.811" v="2531" actId="1076"/>
          <ac:spMkLst>
            <pc:docMk/>
            <pc:sldMk cId="4225136376" sldId="258"/>
            <ac:spMk id="6" creationId="{736AC67D-9880-0CA9-A98C-3B38084DC321}"/>
          </ac:spMkLst>
        </pc:spChg>
        <pc:spChg chg="add mod">
          <ac:chgData name="Nadeau, Angela" userId="91e78a04-9450-4022-b8f1-d6ec2dfa051c" providerId="ADAL" clId="{704717B8-4437-49ED-8471-D84787957110}" dt="2025-10-19T20:44:45.350" v="2530" actId="20577"/>
          <ac:spMkLst>
            <pc:docMk/>
            <pc:sldMk cId="4225136376" sldId="258"/>
            <ac:spMk id="8" creationId="{C1B8B5FF-BC23-344A-6428-9BF40591C1FB}"/>
          </ac:spMkLst>
        </pc:spChg>
        <pc:picChg chg="del">
          <ac:chgData name="Nadeau, Angela" userId="91e78a04-9450-4022-b8f1-d6ec2dfa051c" providerId="ADAL" clId="{704717B8-4437-49ED-8471-D84787957110}" dt="2025-10-19T20:44:12.279" v="2517" actId="478"/>
          <ac:picMkLst>
            <pc:docMk/>
            <pc:sldMk cId="4225136376" sldId="258"/>
            <ac:picMk id="7" creationId="{796D7EC2-6784-7A74-E5BA-250CF74C3FEA}"/>
          </ac:picMkLst>
        </pc:picChg>
      </pc:sldChg>
      <pc:sldChg chg="addSp modSp mod">
        <pc:chgData name="Nadeau, Angela" userId="91e78a04-9450-4022-b8f1-d6ec2dfa051c" providerId="ADAL" clId="{704717B8-4437-49ED-8471-D84787957110}" dt="2025-10-19T20:25:09.241" v="2110" actId="27636"/>
        <pc:sldMkLst>
          <pc:docMk/>
          <pc:sldMk cId="848044223" sldId="259"/>
        </pc:sldMkLst>
        <pc:spChg chg="mod">
          <ac:chgData name="Nadeau, Angela" userId="91e78a04-9450-4022-b8f1-d6ec2dfa051c" providerId="ADAL" clId="{704717B8-4437-49ED-8471-D84787957110}" dt="2025-10-19T20:21:36.333" v="2028" actId="14100"/>
          <ac:spMkLst>
            <pc:docMk/>
            <pc:sldMk cId="848044223" sldId="259"/>
            <ac:spMk id="2" creationId="{392EDF60-7303-FA9D-DE68-C6EC0714828E}"/>
          </ac:spMkLst>
        </pc:spChg>
        <pc:spChg chg="mod">
          <ac:chgData name="Nadeau, Angela" userId="91e78a04-9450-4022-b8f1-d6ec2dfa051c" providerId="ADAL" clId="{704717B8-4437-49ED-8471-D84787957110}" dt="2025-10-19T20:25:09.241" v="2110" actId="27636"/>
          <ac:spMkLst>
            <pc:docMk/>
            <pc:sldMk cId="848044223" sldId="259"/>
            <ac:spMk id="3" creationId="{E6937EDF-C326-15C0-9DFF-8956DE1783F9}"/>
          </ac:spMkLst>
        </pc:spChg>
        <pc:picChg chg="add mod">
          <ac:chgData name="Nadeau, Angela" userId="91e78a04-9450-4022-b8f1-d6ec2dfa051c" providerId="ADAL" clId="{704717B8-4437-49ED-8471-D84787957110}" dt="2025-10-19T19:28:53.591" v="271" actId="1076"/>
          <ac:picMkLst>
            <pc:docMk/>
            <pc:sldMk cId="848044223" sldId="259"/>
            <ac:picMk id="4" creationId="{F27122E3-8149-6CE8-54F0-17D7897685FA}"/>
          </ac:picMkLst>
        </pc:picChg>
        <pc:picChg chg="mod">
          <ac:chgData name="Nadeau, Angela" userId="91e78a04-9450-4022-b8f1-d6ec2dfa051c" providerId="ADAL" clId="{704717B8-4437-49ED-8471-D84787957110}" dt="2025-10-19T19:28:34.662" v="269" actId="1076"/>
          <ac:picMkLst>
            <pc:docMk/>
            <pc:sldMk cId="848044223" sldId="259"/>
            <ac:picMk id="5" creationId="{EA282A1B-973E-AA71-7BCB-70A3D82CF9D9}"/>
          </ac:picMkLst>
        </pc:picChg>
        <pc:picChg chg="mod">
          <ac:chgData name="Nadeau, Angela" userId="91e78a04-9450-4022-b8f1-d6ec2dfa051c" providerId="ADAL" clId="{704717B8-4437-49ED-8471-D84787957110}" dt="2025-10-19T20:21:20.100" v="2022" actId="1076"/>
          <ac:picMkLst>
            <pc:docMk/>
            <pc:sldMk cId="848044223" sldId="259"/>
            <ac:picMk id="9" creationId="{8507D6A0-66DC-2C43-6F62-ECFF20A7FEE0}"/>
          </ac:picMkLst>
        </pc:picChg>
      </pc:sldChg>
      <pc:sldChg chg="modSp mod ord">
        <pc:chgData name="Nadeau, Angela" userId="91e78a04-9450-4022-b8f1-d6ec2dfa051c" providerId="ADAL" clId="{704717B8-4437-49ED-8471-D84787957110}" dt="2025-10-19T19:22:13.797" v="194"/>
        <pc:sldMkLst>
          <pc:docMk/>
          <pc:sldMk cId="2036355924" sldId="260"/>
        </pc:sldMkLst>
        <pc:spChg chg="mod">
          <ac:chgData name="Nadeau, Angela" userId="91e78a04-9450-4022-b8f1-d6ec2dfa051c" providerId="ADAL" clId="{704717B8-4437-49ED-8471-D84787957110}" dt="2025-10-19T19:21:29.439" v="184" actId="20577"/>
          <ac:spMkLst>
            <pc:docMk/>
            <pc:sldMk cId="2036355924" sldId="260"/>
            <ac:spMk id="2" creationId="{12987B23-F6A6-5596-84C0-D7A0799EB557}"/>
          </ac:spMkLst>
        </pc:spChg>
        <pc:spChg chg="mod">
          <ac:chgData name="Nadeau, Angela" userId="91e78a04-9450-4022-b8f1-d6ec2dfa051c" providerId="ADAL" clId="{704717B8-4437-49ED-8471-D84787957110}" dt="2025-10-19T19:22:13.797" v="194"/>
          <ac:spMkLst>
            <pc:docMk/>
            <pc:sldMk cId="2036355924" sldId="260"/>
            <ac:spMk id="3" creationId="{9E30DF87-9027-3431-10A2-79B6F1C0215E}"/>
          </ac:spMkLst>
        </pc:spChg>
      </pc:sldChg>
      <pc:sldChg chg="del">
        <pc:chgData name="Nadeau, Angela" userId="91e78a04-9450-4022-b8f1-d6ec2dfa051c" providerId="ADAL" clId="{704717B8-4437-49ED-8471-D84787957110}" dt="2025-10-19T19:47:57.524" v="582" actId="47"/>
        <pc:sldMkLst>
          <pc:docMk/>
          <pc:sldMk cId="4008171147" sldId="261"/>
        </pc:sldMkLst>
      </pc:sldChg>
      <pc:sldChg chg="addSp delSp modSp mod ord">
        <pc:chgData name="Nadeau, Angela" userId="91e78a04-9450-4022-b8f1-d6ec2dfa051c" providerId="ADAL" clId="{704717B8-4437-49ED-8471-D84787957110}" dt="2025-10-19T19:46:38.811" v="563" actId="478"/>
        <pc:sldMkLst>
          <pc:docMk/>
          <pc:sldMk cId="926555566" sldId="262"/>
        </pc:sldMkLst>
        <pc:spChg chg="mod">
          <ac:chgData name="Nadeau, Angela" userId="91e78a04-9450-4022-b8f1-d6ec2dfa051c" providerId="ADAL" clId="{704717B8-4437-49ED-8471-D84787957110}" dt="2025-10-19T19:46:31.947" v="562" actId="20577"/>
          <ac:spMkLst>
            <pc:docMk/>
            <pc:sldMk cId="926555566" sldId="262"/>
            <ac:spMk id="3" creationId="{D9D31578-9BFD-5C76-7D03-E3BF0AE50BD2}"/>
          </ac:spMkLst>
        </pc:spChg>
        <pc:picChg chg="add mod">
          <ac:chgData name="Nadeau, Angela" userId="91e78a04-9450-4022-b8f1-d6ec2dfa051c" providerId="ADAL" clId="{704717B8-4437-49ED-8471-D84787957110}" dt="2025-10-19T19:30:52.700" v="369" actId="14100"/>
          <ac:picMkLst>
            <pc:docMk/>
            <pc:sldMk cId="926555566" sldId="262"/>
            <ac:picMk id="4" creationId="{FC116363-C2DE-A633-86BF-DD01209FE884}"/>
          </ac:picMkLst>
        </pc:picChg>
        <pc:picChg chg="mod">
          <ac:chgData name="Nadeau, Angela" userId="91e78a04-9450-4022-b8f1-d6ec2dfa051c" providerId="ADAL" clId="{704717B8-4437-49ED-8471-D84787957110}" dt="2025-10-19T19:30:30.431" v="364" actId="1076"/>
          <ac:picMkLst>
            <pc:docMk/>
            <pc:sldMk cId="926555566" sldId="262"/>
            <ac:picMk id="6" creationId="{232F7308-2471-6540-3949-7541CF614AF2}"/>
          </ac:picMkLst>
        </pc:picChg>
        <pc:cxnChg chg="add del mod">
          <ac:chgData name="Nadeau, Angela" userId="91e78a04-9450-4022-b8f1-d6ec2dfa051c" providerId="ADAL" clId="{704717B8-4437-49ED-8471-D84787957110}" dt="2025-10-19T19:46:38.811" v="563" actId="478"/>
          <ac:cxnSpMkLst>
            <pc:docMk/>
            <pc:sldMk cId="926555566" sldId="262"/>
            <ac:cxnSpMk id="5" creationId="{DD2232E2-3AC6-3494-8CD6-0E828E86F635}"/>
          </ac:cxnSpMkLst>
        </pc:cxnChg>
        <pc:cxnChg chg="add mod">
          <ac:chgData name="Nadeau, Angela" userId="91e78a04-9450-4022-b8f1-d6ec2dfa051c" providerId="ADAL" clId="{704717B8-4437-49ED-8471-D84787957110}" dt="2025-10-19T19:30:52.700" v="369" actId="14100"/>
          <ac:cxnSpMkLst>
            <pc:docMk/>
            <pc:sldMk cId="926555566" sldId="262"/>
            <ac:cxnSpMk id="9" creationId="{A1E6F7CD-1A80-1014-14A9-7E46718796C9}"/>
          </ac:cxnSpMkLst>
        </pc:cxnChg>
        <pc:cxnChg chg="add del mod">
          <ac:chgData name="Nadeau, Angela" userId="91e78a04-9450-4022-b8f1-d6ec2dfa051c" providerId="ADAL" clId="{704717B8-4437-49ED-8471-D84787957110}" dt="2025-10-19T19:46:14.651" v="555" actId="478"/>
          <ac:cxnSpMkLst>
            <pc:docMk/>
            <pc:sldMk cId="926555566" sldId="262"/>
            <ac:cxnSpMk id="10" creationId="{C492B653-A298-6A7B-368A-BC0D1E40BC82}"/>
          </ac:cxnSpMkLst>
        </pc:cxnChg>
      </pc:sldChg>
      <pc:sldChg chg="del">
        <pc:chgData name="Nadeau, Angela" userId="91e78a04-9450-4022-b8f1-d6ec2dfa051c" providerId="ADAL" clId="{704717B8-4437-49ED-8471-D84787957110}" dt="2025-10-19T19:31:06.557" v="371" actId="47"/>
        <pc:sldMkLst>
          <pc:docMk/>
          <pc:sldMk cId="3497399484" sldId="263"/>
        </pc:sldMkLst>
      </pc:sldChg>
      <pc:sldChg chg="del">
        <pc:chgData name="Nadeau, Angela" userId="91e78a04-9450-4022-b8f1-d6ec2dfa051c" providerId="ADAL" clId="{704717B8-4437-49ED-8471-D84787957110}" dt="2025-10-19T18:46:33.624" v="64" actId="47"/>
        <pc:sldMkLst>
          <pc:docMk/>
          <pc:sldMk cId="2652214486" sldId="264"/>
        </pc:sldMkLst>
      </pc:sldChg>
      <pc:sldChg chg="addSp delSp modSp mod">
        <pc:chgData name="Nadeau, Angela" userId="91e78a04-9450-4022-b8f1-d6ec2dfa051c" providerId="ADAL" clId="{704717B8-4437-49ED-8471-D84787957110}" dt="2025-10-19T20:46:33.601" v="2649" actId="20577"/>
        <pc:sldMkLst>
          <pc:docMk/>
          <pc:sldMk cId="2270476683" sldId="265"/>
        </pc:sldMkLst>
        <pc:spChg chg="mod">
          <ac:chgData name="Nadeau, Angela" userId="91e78a04-9450-4022-b8f1-d6ec2dfa051c" providerId="ADAL" clId="{704717B8-4437-49ED-8471-D84787957110}" dt="2025-10-19T19:35:42.852" v="426" actId="26606"/>
          <ac:spMkLst>
            <pc:docMk/>
            <pc:sldMk cId="2270476683" sldId="265"/>
            <ac:spMk id="2" creationId="{B0142D4E-055C-5BA2-F590-A1180E4F06C2}"/>
          </ac:spMkLst>
        </pc:spChg>
        <pc:spChg chg="mod ord">
          <ac:chgData name="Nadeau, Angela" userId="91e78a04-9450-4022-b8f1-d6ec2dfa051c" providerId="ADAL" clId="{704717B8-4437-49ED-8471-D84787957110}" dt="2025-10-19T19:35:42.852" v="426" actId="26606"/>
          <ac:spMkLst>
            <pc:docMk/>
            <pc:sldMk cId="2270476683" sldId="265"/>
            <ac:spMk id="3" creationId="{CC68F7FB-D83C-6958-0539-AA5632E73246}"/>
          </ac:spMkLst>
        </pc:spChg>
        <pc:spChg chg="add mod">
          <ac:chgData name="Nadeau, Angela" userId="91e78a04-9450-4022-b8f1-d6ec2dfa051c" providerId="ADAL" clId="{704717B8-4437-49ED-8471-D84787957110}" dt="2025-10-19T19:35:36.063" v="425"/>
          <ac:spMkLst>
            <pc:docMk/>
            <pc:sldMk cId="2270476683" sldId="265"/>
            <ac:spMk id="7" creationId="{27D9B98C-8C5D-9149-9653-A89BC04D33FB}"/>
          </ac:spMkLst>
        </pc:spChg>
        <pc:spChg chg="add del mod">
          <ac:chgData name="Nadeau, Angela" userId="91e78a04-9450-4022-b8f1-d6ec2dfa051c" providerId="ADAL" clId="{704717B8-4437-49ED-8471-D84787957110}" dt="2025-10-19T19:37:23.173" v="444" actId="478"/>
          <ac:spMkLst>
            <pc:docMk/>
            <pc:sldMk cId="2270476683" sldId="265"/>
            <ac:spMk id="9" creationId="{3AEB1C4C-0AD5-2A44-7C8B-B22B51D67872}"/>
          </ac:spMkLst>
        </pc:spChg>
        <pc:spChg chg="mod">
          <ac:chgData name="Nadeau, Angela" userId="91e78a04-9450-4022-b8f1-d6ec2dfa051c" providerId="ADAL" clId="{704717B8-4437-49ED-8471-D84787957110}" dt="2025-10-19T20:46:33.601" v="2649" actId="20577"/>
          <ac:spMkLst>
            <pc:docMk/>
            <pc:sldMk cId="2270476683" sldId="265"/>
            <ac:spMk id="1030" creationId="{E332F38A-A2DF-00F2-7DA5-C83EA49C4972}"/>
          </ac:spMkLst>
        </pc:spChg>
        <pc:spChg chg="del">
          <ac:chgData name="Nadeau, Angela" userId="91e78a04-9450-4022-b8f1-d6ec2dfa051c" providerId="ADAL" clId="{704717B8-4437-49ED-8471-D84787957110}" dt="2025-10-19T19:35:42.852" v="426" actId="26606"/>
          <ac:spMkLst>
            <pc:docMk/>
            <pc:sldMk cId="2270476683" sldId="265"/>
            <ac:spMk id="1035" creationId="{33F94DB1-BC5D-454D-845C-7BA3A1F46999}"/>
          </ac:spMkLst>
        </pc:spChg>
        <pc:spChg chg="del">
          <ac:chgData name="Nadeau, Angela" userId="91e78a04-9450-4022-b8f1-d6ec2dfa051c" providerId="ADAL" clId="{704717B8-4437-49ED-8471-D84787957110}" dt="2025-10-19T19:35:42.852" v="426" actId="26606"/>
          <ac:spMkLst>
            <pc:docMk/>
            <pc:sldMk cId="2270476683" sldId="265"/>
            <ac:spMk id="1037" creationId="{5676B86F-860B-4586-BCAA-C0650C09B7B9}"/>
          </ac:spMkLst>
        </pc:spChg>
        <pc:spChg chg="del">
          <ac:chgData name="Nadeau, Angela" userId="91e78a04-9450-4022-b8f1-d6ec2dfa051c" providerId="ADAL" clId="{704717B8-4437-49ED-8471-D84787957110}" dt="2025-10-19T19:35:42.852" v="426" actId="26606"/>
          <ac:spMkLst>
            <pc:docMk/>
            <pc:sldMk cId="2270476683" sldId="265"/>
            <ac:spMk id="1039" creationId="{8C818ED5-2F56-4171-9445-3AA4F4462396}"/>
          </ac:spMkLst>
        </pc:spChg>
        <pc:spChg chg="add">
          <ac:chgData name="Nadeau, Angela" userId="91e78a04-9450-4022-b8f1-d6ec2dfa051c" providerId="ADAL" clId="{704717B8-4437-49ED-8471-D84787957110}" dt="2025-10-19T19:35:42.852" v="426" actId="26606"/>
          <ac:spMkLst>
            <pc:docMk/>
            <pc:sldMk cId="2270476683" sldId="265"/>
            <ac:spMk id="1046" creationId="{F4F2FC05-7D27-410F-BDA9-ADF4831368C7}"/>
          </ac:spMkLst>
        </pc:spChg>
        <pc:spChg chg="add">
          <ac:chgData name="Nadeau, Angela" userId="91e78a04-9450-4022-b8f1-d6ec2dfa051c" providerId="ADAL" clId="{704717B8-4437-49ED-8471-D84787957110}" dt="2025-10-19T19:35:42.852" v="426" actId="26606"/>
          <ac:spMkLst>
            <pc:docMk/>
            <pc:sldMk cId="2270476683" sldId="265"/>
            <ac:spMk id="1048" creationId="{9080D120-BD54-46E1-BA37-82F5E8089E90}"/>
          </ac:spMkLst>
        </pc:spChg>
        <pc:spChg chg="add">
          <ac:chgData name="Nadeau, Angela" userId="91e78a04-9450-4022-b8f1-d6ec2dfa051c" providerId="ADAL" clId="{704717B8-4437-49ED-8471-D84787957110}" dt="2025-10-19T19:35:42.852" v="426" actId="26606"/>
          <ac:spMkLst>
            <pc:docMk/>
            <pc:sldMk cId="2270476683" sldId="265"/>
            <ac:spMk id="1050" creationId="{81D83946-74FA-498A-AC80-9926F041B5C5}"/>
          </ac:spMkLst>
        </pc:spChg>
        <pc:picChg chg="del mod">
          <ac:chgData name="Nadeau, Angela" userId="91e78a04-9450-4022-b8f1-d6ec2dfa051c" providerId="ADAL" clId="{704717B8-4437-49ED-8471-D84787957110}" dt="2025-10-19T19:35:35.611" v="424" actId="478"/>
          <ac:picMkLst>
            <pc:docMk/>
            <pc:sldMk cId="2270476683" sldId="265"/>
            <ac:picMk id="4" creationId="{E4E5EBD0-A3FA-EE04-654B-74311B4F3EF1}"/>
          </ac:picMkLst>
        </pc:picChg>
        <pc:picChg chg="del mod">
          <ac:chgData name="Nadeau, Angela" userId="91e78a04-9450-4022-b8f1-d6ec2dfa051c" providerId="ADAL" clId="{704717B8-4437-49ED-8471-D84787957110}" dt="2025-10-19T19:35:35.611" v="424" actId="478"/>
          <ac:picMkLst>
            <pc:docMk/>
            <pc:sldMk cId="2270476683" sldId="265"/>
            <ac:picMk id="5" creationId="{17256620-CC86-6892-FE3A-CD9E2424A0BC}"/>
          </ac:picMkLst>
        </pc:picChg>
        <pc:picChg chg="add mod">
          <ac:chgData name="Nadeau, Angela" userId="91e78a04-9450-4022-b8f1-d6ec2dfa051c" providerId="ADAL" clId="{704717B8-4437-49ED-8471-D84787957110}" dt="2025-10-19T19:35:36.063" v="425"/>
          <ac:picMkLst>
            <pc:docMk/>
            <pc:sldMk cId="2270476683" sldId="265"/>
            <ac:picMk id="6" creationId="{6D147EAB-7294-4BA9-50FC-5DEFCB8BDE35}"/>
          </ac:picMkLst>
        </pc:picChg>
        <pc:picChg chg="add del mod">
          <ac:chgData name="Nadeau, Angela" userId="91e78a04-9450-4022-b8f1-d6ec2dfa051c" providerId="ADAL" clId="{704717B8-4437-49ED-8471-D84787957110}" dt="2025-10-19T19:37:23.173" v="444" actId="478"/>
          <ac:picMkLst>
            <pc:docMk/>
            <pc:sldMk cId="2270476683" sldId="265"/>
            <ac:picMk id="8" creationId="{B3686176-5FBB-9A35-0E83-E65F848A0D57}"/>
          </ac:picMkLst>
        </pc:picChg>
        <pc:picChg chg="add mod">
          <ac:chgData name="Nadeau, Angela" userId="91e78a04-9450-4022-b8f1-d6ec2dfa051c" providerId="ADAL" clId="{704717B8-4437-49ED-8471-D84787957110}" dt="2025-10-19T19:37:39.337" v="449" actId="1076"/>
          <ac:picMkLst>
            <pc:docMk/>
            <pc:sldMk cId="2270476683" sldId="265"/>
            <ac:picMk id="10" creationId="{A20CD43D-4586-8349-FB20-9D7AE9B1D24D}"/>
          </ac:picMkLst>
        </pc:picChg>
        <pc:picChg chg="del mod">
          <ac:chgData name="Nadeau, Angela" userId="91e78a04-9450-4022-b8f1-d6ec2dfa051c" providerId="ADAL" clId="{704717B8-4437-49ED-8471-D84787957110}" dt="2025-10-19T19:35:35.611" v="424" actId="478"/>
          <ac:picMkLst>
            <pc:docMk/>
            <pc:sldMk cId="2270476683" sldId="265"/>
            <ac:picMk id="1026" creationId="{580F64F9-3206-ADB2-01AB-6DA45625115C}"/>
          </ac:picMkLst>
        </pc:picChg>
      </pc:sldChg>
      <pc:sldChg chg="addSp delSp modSp mod addAnim delAnim modAnim">
        <pc:chgData name="Nadeau, Angela" userId="91e78a04-9450-4022-b8f1-d6ec2dfa051c" providerId="ADAL" clId="{704717B8-4437-49ED-8471-D84787957110}" dt="2025-10-19T20:45:34.247" v="2648" actId="20577"/>
        <pc:sldMkLst>
          <pc:docMk/>
          <pc:sldMk cId="1038520215" sldId="266"/>
        </pc:sldMkLst>
        <pc:spChg chg="del">
          <ac:chgData name="Nadeau, Angela" userId="91e78a04-9450-4022-b8f1-d6ec2dfa051c" providerId="ADAL" clId="{704717B8-4437-49ED-8471-D84787957110}" dt="2025-10-19T19:18:40.751" v="69" actId="478"/>
          <ac:spMkLst>
            <pc:docMk/>
            <pc:sldMk cId="1038520215" sldId="266"/>
            <ac:spMk id="2" creationId="{2B9046FA-D4A8-392A-0091-3F208BDE0BBC}"/>
          </ac:spMkLst>
        </pc:spChg>
        <pc:spChg chg="mod">
          <ac:chgData name="Nadeau, Angela" userId="91e78a04-9450-4022-b8f1-d6ec2dfa051c" providerId="ADAL" clId="{704717B8-4437-49ED-8471-D84787957110}" dt="2025-10-19T20:45:34.247" v="2648" actId="20577"/>
          <ac:spMkLst>
            <pc:docMk/>
            <pc:sldMk cId="1038520215" sldId="266"/>
            <ac:spMk id="3" creationId="{13C1F145-B998-8549-146D-68BAEE593398}"/>
          </ac:spMkLst>
        </pc:spChg>
        <pc:spChg chg="add del mod">
          <ac:chgData name="Nadeau, Angela" userId="91e78a04-9450-4022-b8f1-d6ec2dfa051c" providerId="ADAL" clId="{704717B8-4437-49ED-8471-D84787957110}" dt="2025-10-19T19:18:44.365" v="72" actId="478"/>
          <ac:spMkLst>
            <pc:docMk/>
            <pc:sldMk cId="1038520215" sldId="266"/>
            <ac:spMk id="5" creationId="{4F0FF1B5-8B14-B1CC-FC89-97C0ED36677A}"/>
          </ac:spMkLst>
        </pc:spChg>
        <pc:spChg chg="add mod">
          <ac:chgData name="Nadeau, Angela" userId="91e78a04-9450-4022-b8f1-d6ec2dfa051c" providerId="ADAL" clId="{704717B8-4437-49ED-8471-D84787957110}" dt="2025-10-19T19:18:50.507" v="75" actId="27636"/>
          <ac:spMkLst>
            <pc:docMk/>
            <pc:sldMk cId="1038520215" sldId="266"/>
            <ac:spMk id="6" creationId="{70F2F0F5-44FF-3395-3E91-70785A3433B7}"/>
          </ac:spMkLst>
        </pc:spChg>
        <pc:spChg chg="add mod">
          <ac:chgData name="Nadeau, Angela" userId="91e78a04-9450-4022-b8f1-d6ec2dfa051c" providerId="ADAL" clId="{704717B8-4437-49ED-8471-D84787957110}" dt="2025-10-19T20:04:43.799" v="973" actId="1076"/>
          <ac:spMkLst>
            <pc:docMk/>
            <pc:sldMk cId="1038520215" sldId="266"/>
            <ac:spMk id="7" creationId="{957273AC-ECCF-9603-E072-703660A4514C}"/>
          </ac:spMkLst>
        </pc:spChg>
      </pc:sldChg>
      <pc:sldChg chg="addSp delSp modSp mod delDesignElem chgLayout">
        <pc:chgData name="Nadeau, Angela" userId="91e78a04-9450-4022-b8f1-d6ec2dfa051c" providerId="ADAL" clId="{704717B8-4437-49ED-8471-D84787957110}" dt="2025-10-19T20:46:49.137" v="2650" actId="20577"/>
        <pc:sldMkLst>
          <pc:docMk/>
          <pc:sldMk cId="119943754" sldId="267"/>
        </pc:sldMkLst>
        <pc:spChg chg="mod ord">
          <ac:chgData name="Nadeau, Angela" userId="91e78a04-9450-4022-b8f1-d6ec2dfa051c" providerId="ADAL" clId="{704717B8-4437-49ED-8471-D84787957110}" dt="2025-10-19T19:52:01.739" v="618" actId="1076"/>
          <ac:spMkLst>
            <pc:docMk/>
            <pc:sldMk cId="119943754" sldId="267"/>
            <ac:spMk id="2" creationId="{14C9367F-D6BD-4485-F47A-F01503D8382D}"/>
          </ac:spMkLst>
        </pc:spChg>
        <pc:spChg chg="mod ord">
          <ac:chgData name="Nadeau, Angela" userId="91e78a04-9450-4022-b8f1-d6ec2dfa051c" providerId="ADAL" clId="{704717B8-4437-49ED-8471-D84787957110}" dt="2025-10-19T19:49:23.326" v="594" actId="21"/>
          <ac:spMkLst>
            <pc:docMk/>
            <pc:sldMk cId="119943754" sldId="267"/>
            <ac:spMk id="3" creationId="{7447275C-25BB-58CD-FE99-00B3ED21EB1F}"/>
          </ac:spMkLst>
        </pc:spChg>
        <pc:spChg chg="add">
          <ac:chgData name="Nadeau, Angela" userId="91e78a04-9450-4022-b8f1-d6ec2dfa051c" providerId="ADAL" clId="{704717B8-4437-49ED-8471-D84787957110}" dt="2025-10-19T19:49:10.466" v="591"/>
          <ac:spMkLst>
            <pc:docMk/>
            <pc:sldMk cId="119943754" sldId="267"/>
            <ac:spMk id="5" creationId="{D797A901-04AA-7227-9056-BF9E31D800B1}"/>
          </ac:spMkLst>
        </pc:spChg>
        <pc:spChg chg="add mod">
          <ac:chgData name="Nadeau, Angela" userId="91e78a04-9450-4022-b8f1-d6ec2dfa051c" providerId="ADAL" clId="{704717B8-4437-49ED-8471-D84787957110}" dt="2025-10-19T20:46:49.137" v="2650" actId="20577"/>
          <ac:spMkLst>
            <pc:docMk/>
            <pc:sldMk cId="119943754" sldId="267"/>
            <ac:spMk id="6" creationId="{CE51721F-E2B1-ABBE-CD8B-EB45D607C745}"/>
          </ac:spMkLst>
        </pc:spChg>
        <pc:spChg chg="del">
          <ac:chgData name="Nadeau, Angela" userId="91e78a04-9450-4022-b8f1-d6ec2dfa051c" providerId="ADAL" clId="{704717B8-4437-49ED-8471-D84787957110}" dt="2025-10-19T19:48:23.486" v="583" actId="700"/>
          <ac:spMkLst>
            <pc:docMk/>
            <pc:sldMk cId="119943754" sldId="267"/>
            <ac:spMk id="13" creationId="{B1595A09-E336-4D1B-9B3A-06A2287A54E2}"/>
          </ac:spMkLst>
        </pc:spChg>
        <pc:spChg chg="del">
          <ac:chgData name="Nadeau, Angela" userId="91e78a04-9450-4022-b8f1-d6ec2dfa051c" providerId="ADAL" clId="{704717B8-4437-49ED-8471-D84787957110}" dt="2025-10-19T19:48:23.486" v="583" actId="700"/>
          <ac:spMkLst>
            <pc:docMk/>
            <pc:sldMk cId="119943754" sldId="267"/>
            <ac:spMk id="14" creationId="{3540989C-C7B8-473B-BF87-6F2DA6A90006}"/>
          </ac:spMkLst>
        </pc:spChg>
        <pc:picChg chg="mod">
          <ac:chgData name="Nadeau, Angela" userId="91e78a04-9450-4022-b8f1-d6ec2dfa051c" providerId="ADAL" clId="{704717B8-4437-49ED-8471-D84787957110}" dt="2025-10-19T19:51:19.981" v="607" actId="1076"/>
          <ac:picMkLst>
            <pc:docMk/>
            <pc:sldMk cId="119943754" sldId="267"/>
            <ac:picMk id="4" creationId="{3C68C516-DF69-B2CB-74BC-BBA29FF1480D}"/>
          </ac:picMkLst>
        </pc:picChg>
      </pc:sldChg>
      <pc:sldChg chg="addSp delSp modSp mod ord">
        <pc:chgData name="Nadeau, Angela" userId="91e78a04-9450-4022-b8f1-d6ec2dfa051c" providerId="ADAL" clId="{704717B8-4437-49ED-8471-D84787957110}" dt="2025-10-19T19:37:58.719" v="452" actId="26606"/>
        <pc:sldMkLst>
          <pc:docMk/>
          <pc:sldMk cId="969981476" sldId="268"/>
        </pc:sldMkLst>
        <pc:spChg chg="mod">
          <ac:chgData name="Nadeau, Angela" userId="91e78a04-9450-4022-b8f1-d6ec2dfa051c" providerId="ADAL" clId="{704717B8-4437-49ED-8471-D84787957110}" dt="2025-10-19T19:36:15.694" v="443" actId="20577"/>
          <ac:spMkLst>
            <pc:docMk/>
            <pc:sldMk cId="969981476" sldId="268"/>
            <ac:spMk id="2" creationId="{05A97D7E-5270-D458-FBD2-00886A9CA6E6}"/>
          </ac:spMkLst>
        </pc:spChg>
        <pc:spChg chg="add del mod">
          <ac:chgData name="Nadeau, Angela" userId="91e78a04-9450-4022-b8f1-d6ec2dfa051c" providerId="ADAL" clId="{704717B8-4437-49ED-8471-D84787957110}" dt="2025-10-19T19:28:05.538" v="260" actId="478"/>
          <ac:spMkLst>
            <pc:docMk/>
            <pc:sldMk cId="969981476" sldId="268"/>
            <ac:spMk id="5" creationId="{69143493-039E-3A2F-0503-137D64EFB69F}"/>
          </ac:spMkLst>
        </pc:spChg>
        <pc:spChg chg="mod">
          <ac:chgData name="Nadeau, Angela" userId="91e78a04-9450-4022-b8f1-d6ec2dfa051c" providerId="ADAL" clId="{704717B8-4437-49ED-8471-D84787957110}" dt="2025-10-19T19:28:13.932" v="264" actId="1076"/>
          <ac:spMkLst>
            <pc:docMk/>
            <pc:sldMk cId="969981476" sldId="268"/>
            <ac:spMk id="1030" creationId="{AA7BC61E-BF77-2919-9CAB-CDBFD78B2147}"/>
          </ac:spMkLst>
        </pc:spChg>
        <pc:spChg chg="del">
          <ac:chgData name="Nadeau, Angela" userId="91e78a04-9450-4022-b8f1-d6ec2dfa051c" providerId="ADAL" clId="{704717B8-4437-49ED-8471-D84787957110}" dt="2025-10-19T19:26:28.176" v="195" actId="26606"/>
          <ac:spMkLst>
            <pc:docMk/>
            <pc:sldMk cId="969981476" sldId="268"/>
            <ac:spMk id="1062" creationId="{A7C5F937-FDA4-49FD-A135-03738460F694}"/>
          </ac:spMkLst>
        </pc:spChg>
        <pc:spChg chg="del">
          <ac:chgData name="Nadeau, Angela" userId="91e78a04-9450-4022-b8f1-d6ec2dfa051c" providerId="ADAL" clId="{704717B8-4437-49ED-8471-D84787957110}" dt="2025-10-19T19:26:28.176" v="195" actId="26606"/>
          <ac:spMkLst>
            <pc:docMk/>
            <pc:sldMk cId="969981476" sldId="268"/>
            <ac:spMk id="1064" creationId="{F515E37C-522A-423F-B958-36BF6614147F}"/>
          </ac:spMkLst>
        </pc:spChg>
        <pc:spChg chg="del">
          <ac:chgData name="Nadeau, Angela" userId="91e78a04-9450-4022-b8f1-d6ec2dfa051c" providerId="ADAL" clId="{704717B8-4437-49ED-8471-D84787957110}" dt="2025-10-19T19:26:28.176" v="195" actId="26606"/>
          <ac:spMkLst>
            <pc:docMk/>
            <pc:sldMk cId="969981476" sldId="268"/>
            <ac:spMk id="1066" creationId="{C125E75E-F290-415E-9397-4DAC206C5A43}"/>
          </ac:spMkLst>
        </pc:spChg>
        <pc:spChg chg="add">
          <ac:chgData name="Nadeau, Angela" userId="91e78a04-9450-4022-b8f1-d6ec2dfa051c" providerId="ADAL" clId="{704717B8-4437-49ED-8471-D84787957110}" dt="2025-10-19T19:26:28.176" v="195" actId="26606"/>
          <ac:spMkLst>
            <pc:docMk/>
            <pc:sldMk cId="969981476" sldId="268"/>
            <ac:spMk id="1071" creationId="{231BF440-39FA-4087-84CC-2EEC0BBDAF29}"/>
          </ac:spMkLst>
        </pc:spChg>
        <pc:spChg chg="add del">
          <ac:chgData name="Nadeau, Angela" userId="91e78a04-9450-4022-b8f1-d6ec2dfa051c" providerId="ADAL" clId="{704717B8-4437-49ED-8471-D84787957110}" dt="2025-10-19T19:37:58.719" v="452" actId="26606"/>
          <ac:spMkLst>
            <pc:docMk/>
            <pc:sldMk cId="969981476" sldId="268"/>
            <ac:spMk id="1073" creationId="{F04E4CBA-303B-48BD-8451-C2701CB0EEBF}"/>
          </ac:spMkLst>
        </pc:spChg>
        <pc:spChg chg="add del">
          <ac:chgData name="Nadeau, Angela" userId="91e78a04-9450-4022-b8f1-d6ec2dfa051c" providerId="ADAL" clId="{704717B8-4437-49ED-8471-D84787957110}" dt="2025-10-19T19:37:58.719" v="452" actId="26606"/>
          <ac:spMkLst>
            <pc:docMk/>
            <pc:sldMk cId="969981476" sldId="268"/>
            <ac:spMk id="1075" creationId="{F6CA58B3-AFCC-4A40-9882-50D5080879B0}"/>
          </ac:spMkLst>
        </pc:spChg>
        <pc:spChg chg="add del">
          <ac:chgData name="Nadeau, Angela" userId="91e78a04-9450-4022-b8f1-d6ec2dfa051c" providerId="ADAL" clId="{704717B8-4437-49ED-8471-D84787957110}" dt="2025-10-19T19:37:58.719" v="452" actId="26606"/>
          <ac:spMkLst>
            <pc:docMk/>
            <pc:sldMk cId="969981476" sldId="268"/>
            <ac:spMk id="1077" creationId="{75C56826-D4E5-42ED-8529-079651CB3005}"/>
          </ac:spMkLst>
        </pc:spChg>
        <pc:spChg chg="add del">
          <ac:chgData name="Nadeau, Angela" userId="91e78a04-9450-4022-b8f1-d6ec2dfa051c" providerId="ADAL" clId="{704717B8-4437-49ED-8471-D84787957110}" dt="2025-10-19T19:37:58.719" v="452" actId="26606"/>
          <ac:spMkLst>
            <pc:docMk/>
            <pc:sldMk cId="969981476" sldId="268"/>
            <ac:spMk id="1079" creationId="{82095FCE-EF05-4443-B97A-85DEE3A5CA17}"/>
          </ac:spMkLst>
        </pc:spChg>
        <pc:spChg chg="add del">
          <ac:chgData name="Nadeau, Angela" userId="91e78a04-9450-4022-b8f1-d6ec2dfa051c" providerId="ADAL" clId="{704717B8-4437-49ED-8471-D84787957110}" dt="2025-10-19T19:37:58.719" v="452" actId="26606"/>
          <ac:spMkLst>
            <pc:docMk/>
            <pc:sldMk cId="969981476" sldId="268"/>
            <ac:spMk id="1081" creationId="{CA00AE6B-AA30-4CF8-BA6F-339B780AD76C}"/>
          </ac:spMkLst>
        </pc:spChg>
        <pc:spChg chg="add">
          <ac:chgData name="Nadeau, Angela" userId="91e78a04-9450-4022-b8f1-d6ec2dfa051c" providerId="ADAL" clId="{704717B8-4437-49ED-8471-D84787957110}" dt="2025-10-19T19:37:58.719" v="452" actId="26606"/>
          <ac:spMkLst>
            <pc:docMk/>
            <pc:sldMk cId="969981476" sldId="268"/>
            <ac:spMk id="2055" creationId="{231BF440-39FA-4087-84CC-2EEC0BBDAF29}"/>
          </ac:spMkLst>
        </pc:spChg>
        <pc:spChg chg="add">
          <ac:chgData name="Nadeau, Angela" userId="91e78a04-9450-4022-b8f1-d6ec2dfa051c" providerId="ADAL" clId="{704717B8-4437-49ED-8471-D84787957110}" dt="2025-10-19T19:37:58.719" v="452" actId="26606"/>
          <ac:spMkLst>
            <pc:docMk/>
            <pc:sldMk cId="969981476" sldId="268"/>
            <ac:spMk id="2057" creationId="{F04E4CBA-303B-48BD-8451-C2701CB0EEBF}"/>
          </ac:spMkLst>
        </pc:spChg>
        <pc:spChg chg="add">
          <ac:chgData name="Nadeau, Angela" userId="91e78a04-9450-4022-b8f1-d6ec2dfa051c" providerId="ADAL" clId="{704717B8-4437-49ED-8471-D84787957110}" dt="2025-10-19T19:37:58.719" v="452" actId="26606"/>
          <ac:spMkLst>
            <pc:docMk/>
            <pc:sldMk cId="969981476" sldId="268"/>
            <ac:spMk id="2059" creationId="{F6CA58B3-AFCC-4A40-9882-50D5080879B0}"/>
          </ac:spMkLst>
        </pc:spChg>
        <pc:spChg chg="add">
          <ac:chgData name="Nadeau, Angela" userId="91e78a04-9450-4022-b8f1-d6ec2dfa051c" providerId="ADAL" clId="{704717B8-4437-49ED-8471-D84787957110}" dt="2025-10-19T19:37:58.719" v="452" actId="26606"/>
          <ac:spMkLst>
            <pc:docMk/>
            <pc:sldMk cId="969981476" sldId="268"/>
            <ac:spMk id="2061" creationId="{75C56826-D4E5-42ED-8529-079651CB3005}"/>
          </ac:spMkLst>
        </pc:spChg>
        <pc:spChg chg="add">
          <ac:chgData name="Nadeau, Angela" userId="91e78a04-9450-4022-b8f1-d6ec2dfa051c" providerId="ADAL" clId="{704717B8-4437-49ED-8471-D84787957110}" dt="2025-10-19T19:37:58.719" v="452" actId="26606"/>
          <ac:spMkLst>
            <pc:docMk/>
            <pc:sldMk cId="969981476" sldId="268"/>
            <ac:spMk id="2063" creationId="{82095FCE-EF05-4443-B97A-85DEE3A5CA17}"/>
          </ac:spMkLst>
        </pc:spChg>
        <pc:picChg chg="mod">
          <ac:chgData name="Nadeau, Angela" userId="91e78a04-9450-4022-b8f1-d6ec2dfa051c" providerId="ADAL" clId="{704717B8-4437-49ED-8471-D84787957110}" dt="2025-10-19T18:44:48.147" v="13" actId="14100"/>
          <ac:picMkLst>
            <pc:docMk/>
            <pc:sldMk cId="969981476" sldId="268"/>
            <ac:picMk id="4" creationId="{A5C47107-2306-4731-22CE-454CBB42CAF8}"/>
          </ac:picMkLst>
        </pc:picChg>
        <pc:picChg chg="del mod">
          <ac:chgData name="Nadeau, Angela" userId="91e78a04-9450-4022-b8f1-d6ec2dfa051c" providerId="ADAL" clId="{704717B8-4437-49ED-8471-D84787957110}" dt="2025-10-19T19:37:53.318" v="450" actId="478"/>
          <ac:picMkLst>
            <pc:docMk/>
            <pc:sldMk cId="969981476" sldId="268"/>
            <ac:picMk id="1028" creationId="{5E24D3A9-1C5C-0380-15AC-20AE7243669D}"/>
          </ac:picMkLst>
        </pc:picChg>
        <pc:picChg chg="add">
          <ac:chgData name="Nadeau, Angela" userId="91e78a04-9450-4022-b8f1-d6ec2dfa051c" providerId="ADAL" clId="{704717B8-4437-49ED-8471-D84787957110}" dt="2025-10-19T19:37:54.666" v="451"/>
          <ac:picMkLst>
            <pc:docMk/>
            <pc:sldMk cId="969981476" sldId="268"/>
            <ac:picMk id="2050" creationId="{0AE0B501-F01E-9CC1-FC6A-7120ABB68DBF}"/>
          </ac:picMkLst>
        </pc:picChg>
      </pc:sldChg>
      <pc:sldChg chg="del">
        <pc:chgData name="Nadeau, Angela" userId="91e78a04-9450-4022-b8f1-d6ec2dfa051c" providerId="ADAL" clId="{704717B8-4437-49ED-8471-D84787957110}" dt="2025-10-19T18:47:38.145" v="66" actId="47"/>
        <pc:sldMkLst>
          <pc:docMk/>
          <pc:sldMk cId="1225658207" sldId="269"/>
        </pc:sldMkLst>
      </pc:sldChg>
      <pc:sldChg chg="addSp delSp modSp del mod">
        <pc:chgData name="Nadeau, Angela" userId="91e78a04-9450-4022-b8f1-d6ec2dfa051c" providerId="ADAL" clId="{704717B8-4437-49ED-8471-D84787957110}" dt="2025-10-19T20:11:58.008" v="1273" actId="47"/>
        <pc:sldMkLst>
          <pc:docMk/>
          <pc:sldMk cId="1342977649" sldId="270"/>
        </pc:sldMkLst>
        <pc:spChg chg="del mod">
          <ac:chgData name="Nadeau, Angela" userId="91e78a04-9450-4022-b8f1-d6ec2dfa051c" providerId="ADAL" clId="{704717B8-4437-49ED-8471-D84787957110}" dt="2025-10-19T19:54:02.115" v="670"/>
          <ac:spMkLst>
            <pc:docMk/>
            <pc:sldMk cId="1342977649" sldId="270"/>
            <ac:spMk id="3" creationId="{D88CB896-EFB0-034E-CA93-F912DC3FAFFE}"/>
          </ac:spMkLst>
        </pc:spChg>
        <pc:spChg chg="add">
          <ac:chgData name="Nadeau, Angela" userId="91e78a04-9450-4022-b8f1-d6ec2dfa051c" providerId="ADAL" clId="{704717B8-4437-49ED-8471-D84787957110}" dt="2025-10-19T19:53:58.457" v="667"/>
          <ac:spMkLst>
            <pc:docMk/>
            <pc:sldMk cId="1342977649" sldId="270"/>
            <ac:spMk id="5" creationId="{C2F0180F-F080-A4DF-3918-730E5FE983D8}"/>
          </ac:spMkLst>
        </pc:spChg>
        <pc:spChg chg="add mod">
          <ac:chgData name="Nadeau, Angela" userId="91e78a04-9450-4022-b8f1-d6ec2dfa051c" providerId="ADAL" clId="{704717B8-4437-49ED-8471-D84787957110}" dt="2025-10-19T19:54:16.777" v="674" actId="1076"/>
          <ac:spMkLst>
            <pc:docMk/>
            <pc:sldMk cId="1342977649" sldId="270"/>
            <ac:spMk id="6" creationId="{071EEE8E-0251-EF62-460C-AEE9626E4833}"/>
          </ac:spMkLst>
        </pc:spChg>
      </pc:sldChg>
      <pc:sldChg chg="del">
        <pc:chgData name="Nadeau, Angela" userId="91e78a04-9450-4022-b8f1-d6ec2dfa051c" providerId="ADAL" clId="{704717B8-4437-49ED-8471-D84787957110}" dt="2025-10-19T20:13:09.886" v="1333" actId="47"/>
        <pc:sldMkLst>
          <pc:docMk/>
          <pc:sldMk cId="832790473" sldId="271"/>
        </pc:sldMkLst>
      </pc:sldChg>
      <pc:sldChg chg="modSp mod">
        <pc:chgData name="Nadeau, Angela" userId="91e78a04-9450-4022-b8f1-d6ec2dfa051c" providerId="ADAL" clId="{704717B8-4437-49ED-8471-D84787957110}" dt="2025-10-19T20:32:00.867" v="2512" actId="20577"/>
        <pc:sldMkLst>
          <pc:docMk/>
          <pc:sldMk cId="3739819902" sldId="272"/>
        </pc:sldMkLst>
        <pc:spChg chg="mod">
          <ac:chgData name="Nadeau, Angela" userId="91e78a04-9450-4022-b8f1-d6ec2dfa051c" providerId="ADAL" clId="{704717B8-4437-49ED-8471-D84787957110}" dt="2025-10-19T20:32:00.867" v="2512" actId="20577"/>
          <ac:spMkLst>
            <pc:docMk/>
            <pc:sldMk cId="3739819902" sldId="272"/>
            <ac:spMk id="2" creationId="{DEAE8EBD-EF51-C181-68B0-090B13139FEC}"/>
          </ac:spMkLst>
        </pc:spChg>
        <pc:spChg chg="mod">
          <ac:chgData name="Nadeau, Angela" userId="91e78a04-9450-4022-b8f1-d6ec2dfa051c" providerId="ADAL" clId="{704717B8-4437-49ED-8471-D84787957110}" dt="2025-10-19T20:31:47.439" v="2477" actId="108"/>
          <ac:spMkLst>
            <pc:docMk/>
            <pc:sldMk cId="3739819902" sldId="272"/>
            <ac:spMk id="3" creationId="{665D49BD-21A2-15DD-6820-B7FF14B19F1F}"/>
          </ac:spMkLst>
        </pc:spChg>
      </pc:sldChg>
      <pc:sldChg chg="addSp delSp modSp mod delAnim">
        <pc:chgData name="Nadeau, Angela" userId="91e78a04-9450-4022-b8f1-d6ec2dfa051c" providerId="ADAL" clId="{704717B8-4437-49ED-8471-D84787957110}" dt="2025-10-19T20:30:48.326" v="2382" actId="115"/>
        <pc:sldMkLst>
          <pc:docMk/>
          <pc:sldMk cId="2400905994" sldId="273"/>
        </pc:sldMkLst>
        <pc:spChg chg="mod">
          <ac:chgData name="Nadeau, Angela" userId="91e78a04-9450-4022-b8f1-d6ec2dfa051c" providerId="ADAL" clId="{704717B8-4437-49ED-8471-D84787957110}" dt="2025-10-19T20:11:38.382" v="1271" actId="1076"/>
          <ac:spMkLst>
            <pc:docMk/>
            <pc:sldMk cId="2400905994" sldId="273"/>
            <ac:spMk id="2" creationId="{D70F197A-8ECD-C974-3244-F214E01B623E}"/>
          </ac:spMkLst>
        </pc:spChg>
        <pc:spChg chg="del">
          <ac:chgData name="Nadeau, Angela" userId="91e78a04-9450-4022-b8f1-d6ec2dfa051c" providerId="ADAL" clId="{704717B8-4437-49ED-8471-D84787957110}" dt="2025-10-19T19:53:17.181" v="665" actId="478"/>
          <ac:spMkLst>
            <pc:docMk/>
            <pc:sldMk cId="2400905994" sldId="273"/>
            <ac:spMk id="3" creationId="{2794666A-582C-D977-1393-BF7E07DA8C6A}"/>
          </ac:spMkLst>
        </pc:spChg>
        <pc:spChg chg="add">
          <ac:chgData name="Nadeau, Angela" userId="91e78a04-9450-4022-b8f1-d6ec2dfa051c" providerId="ADAL" clId="{704717B8-4437-49ED-8471-D84787957110}" dt="2025-10-19T19:53:12.497" v="664"/>
          <ac:spMkLst>
            <pc:docMk/>
            <pc:sldMk cId="2400905994" sldId="273"/>
            <ac:spMk id="4" creationId="{0E28718C-55C5-5E8F-C068-40E367303243}"/>
          </ac:spMkLst>
        </pc:spChg>
        <pc:spChg chg="add del mod">
          <ac:chgData name="Nadeau, Angela" userId="91e78a04-9450-4022-b8f1-d6ec2dfa051c" providerId="ADAL" clId="{704717B8-4437-49ED-8471-D84787957110}" dt="2025-10-19T19:53:18.586" v="666"/>
          <ac:spMkLst>
            <pc:docMk/>
            <pc:sldMk cId="2400905994" sldId="273"/>
            <ac:spMk id="7" creationId="{A1EE1B0C-648D-6B85-E7E2-3DC5C3CDF745}"/>
          </ac:spMkLst>
        </pc:spChg>
        <pc:spChg chg="add mod">
          <ac:chgData name="Nadeau, Angela" userId="91e78a04-9450-4022-b8f1-d6ec2dfa051c" providerId="ADAL" clId="{704717B8-4437-49ED-8471-D84787957110}" dt="2025-10-19T20:30:48.326" v="2382" actId="115"/>
          <ac:spMkLst>
            <pc:docMk/>
            <pc:sldMk cId="2400905994" sldId="273"/>
            <ac:spMk id="8" creationId="{3E505A34-8C65-47AE-5AD4-B73FB46CA028}"/>
          </ac:spMkLst>
        </pc:spChg>
        <pc:spChg chg="add mod">
          <ac:chgData name="Nadeau, Angela" userId="91e78a04-9450-4022-b8f1-d6ec2dfa051c" providerId="ADAL" clId="{704717B8-4437-49ED-8471-D84787957110}" dt="2025-10-19T20:30:39.689" v="2379" actId="20577"/>
          <ac:spMkLst>
            <pc:docMk/>
            <pc:sldMk cId="2400905994" sldId="273"/>
            <ac:spMk id="10" creationId="{43691B42-06D7-2F3E-D97A-AA5C12A4A16C}"/>
          </ac:spMkLst>
        </pc:spChg>
        <pc:picChg chg="del">
          <ac:chgData name="Nadeau, Angela" userId="91e78a04-9450-4022-b8f1-d6ec2dfa051c" providerId="ADAL" clId="{704717B8-4437-49ED-8471-D84787957110}" dt="2025-10-19T19:50:43.926" v="602" actId="478"/>
          <ac:picMkLst>
            <pc:docMk/>
            <pc:sldMk cId="2400905994" sldId="273"/>
            <ac:picMk id="6" creationId="{7BB5BF92-E3AA-36B2-909E-C3F88DD10A7F}"/>
          </ac:picMkLst>
        </pc:picChg>
        <pc:picChg chg="add mod">
          <ac:chgData name="Nadeau, Angela" userId="91e78a04-9450-4022-b8f1-d6ec2dfa051c" providerId="ADAL" clId="{704717B8-4437-49ED-8471-D84787957110}" dt="2025-10-19T20:12:37.699" v="1278" actId="1076"/>
          <ac:picMkLst>
            <pc:docMk/>
            <pc:sldMk cId="2400905994" sldId="273"/>
            <ac:picMk id="11" creationId="{37918983-5E49-338F-3C41-D3CE2C0F12D2}"/>
          </ac:picMkLst>
        </pc:picChg>
      </pc:sldChg>
      <pc:sldChg chg="addSp delSp modSp mod">
        <pc:chgData name="Nadeau, Angela" userId="91e78a04-9450-4022-b8f1-d6ec2dfa051c" providerId="ADAL" clId="{704717B8-4437-49ED-8471-D84787957110}" dt="2025-10-19T20:47:17.986" v="2656" actId="122"/>
        <pc:sldMkLst>
          <pc:docMk/>
          <pc:sldMk cId="2009272197" sldId="274"/>
        </pc:sldMkLst>
        <pc:spChg chg="mod">
          <ac:chgData name="Nadeau, Angela" userId="91e78a04-9450-4022-b8f1-d6ec2dfa051c" providerId="ADAL" clId="{704717B8-4437-49ED-8471-D84787957110}" dt="2025-10-19T20:32:12.083" v="2515" actId="20577"/>
          <ac:spMkLst>
            <pc:docMk/>
            <pc:sldMk cId="2009272197" sldId="274"/>
            <ac:spMk id="2" creationId="{131F5633-766A-1E02-9D58-562231EC1A33}"/>
          </ac:spMkLst>
        </pc:spChg>
        <pc:spChg chg="mod">
          <ac:chgData name="Nadeau, Angela" userId="91e78a04-9450-4022-b8f1-d6ec2dfa051c" providerId="ADAL" clId="{704717B8-4437-49ED-8471-D84787957110}" dt="2025-10-19T20:47:17.986" v="2656" actId="122"/>
          <ac:spMkLst>
            <pc:docMk/>
            <pc:sldMk cId="2009272197" sldId="274"/>
            <ac:spMk id="3" creationId="{28B5A200-8C49-B081-C270-A10642E95CFF}"/>
          </ac:spMkLst>
        </pc:spChg>
        <pc:spChg chg="add del">
          <ac:chgData name="Nadeau, Angela" userId="91e78a04-9450-4022-b8f1-d6ec2dfa051c" providerId="ADAL" clId="{704717B8-4437-49ED-8471-D84787957110}" dt="2025-10-19T20:16:51.755" v="1531" actId="26606"/>
          <ac:spMkLst>
            <pc:docMk/>
            <pc:sldMk cId="2009272197" sldId="274"/>
            <ac:spMk id="6" creationId="{04812C46-200A-4DEB-A05E-3ED6C68C2387}"/>
          </ac:spMkLst>
        </pc:spChg>
        <pc:spChg chg="add del">
          <ac:chgData name="Nadeau, Angela" userId="91e78a04-9450-4022-b8f1-d6ec2dfa051c" providerId="ADAL" clId="{704717B8-4437-49ED-8471-D84787957110}" dt="2025-10-19T20:16:51.755" v="1531" actId="26606"/>
          <ac:spMkLst>
            <pc:docMk/>
            <pc:sldMk cId="2009272197" sldId="274"/>
            <ac:spMk id="11" creationId="{D1EA859B-E555-4109-94F3-6700E046E008}"/>
          </ac:spMkLst>
        </pc:spChg>
        <pc:spChg chg="add del">
          <ac:chgData name="Nadeau, Angela" userId="91e78a04-9450-4022-b8f1-d6ec2dfa051c" providerId="ADAL" clId="{704717B8-4437-49ED-8471-D84787957110}" dt="2025-10-19T20:16:51.749" v="1530" actId="26606"/>
          <ac:spMkLst>
            <pc:docMk/>
            <pc:sldMk cId="2009272197" sldId="274"/>
            <ac:spMk id="16" creationId="{231BF440-39FA-4087-84CC-2EEC0BBDAF29}"/>
          </ac:spMkLst>
        </pc:spChg>
        <pc:spChg chg="add del">
          <ac:chgData name="Nadeau, Angela" userId="91e78a04-9450-4022-b8f1-d6ec2dfa051c" providerId="ADAL" clId="{704717B8-4437-49ED-8471-D84787957110}" dt="2025-10-19T20:16:51.749" v="1530" actId="26606"/>
          <ac:spMkLst>
            <pc:docMk/>
            <pc:sldMk cId="2009272197" sldId="274"/>
            <ac:spMk id="18" creationId="{F04E4CBA-303B-48BD-8451-C2701CB0EEBF}"/>
          </ac:spMkLst>
        </pc:spChg>
        <pc:spChg chg="add del">
          <ac:chgData name="Nadeau, Angela" userId="91e78a04-9450-4022-b8f1-d6ec2dfa051c" providerId="ADAL" clId="{704717B8-4437-49ED-8471-D84787957110}" dt="2025-10-19T20:16:51.749" v="1530" actId="26606"/>
          <ac:spMkLst>
            <pc:docMk/>
            <pc:sldMk cId="2009272197" sldId="274"/>
            <ac:spMk id="20" creationId="{F6CA58B3-AFCC-4A40-9882-50D5080879B0}"/>
          </ac:spMkLst>
        </pc:spChg>
        <pc:spChg chg="add del">
          <ac:chgData name="Nadeau, Angela" userId="91e78a04-9450-4022-b8f1-d6ec2dfa051c" providerId="ADAL" clId="{704717B8-4437-49ED-8471-D84787957110}" dt="2025-10-19T20:16:51.749" v="1530" actId="26606"/>
          <ac:spMkLst>
            <pc:docMk/>
            <pc:sldMk cId="2009272197" sldId="274"/>
            <ac:spMk id="22" creationId="{75C56826-D4E5-42ED-8529-079651CB3005}"/>
          </ac:spMkLst>
        </pc:spChg>
        <pc:spChg chg="add del">
          <ac:chgData name="Nadeau, Angela" userId="91e78a04-9450-4022-b8f1-d6ec2dfa051c" providerId="ADAL" clId="{704717B8-4437-49ED-8471-D84787957110}" dt="2025-10-19T20:16:51.749" v="1530" actId="26606"/>
          <ac:spMkLst>
            <pc:docMk/>
            <pc:sldMk cId="2009272197" sldId="274"/>
            <ac:spMk id="24" creationId="{82095FCE-EF05-4443-B97A-85DEE3A5CA17}"/>
          </ac:spMkLst>
        </pc:spChg>
        <pc:spChg chg="add del">
          <ac:chgData name="Nadeau, Angela" userId="91e78a04-9450-4022-b8f1-d6ec2dfa051c" providerId="ADAL" clId="{704717B8-4437-49ED-8471-D84787957110}" dt="2025-10-19T20:16:51.749" v="1530" actId="26606"/>
          <ac:spMkLst>
            <pc:docMk/>
            <pc:sldMk cId="2009272197" sldId="274"/>
            <ac:spMk id="26" creationId="{CA00AE6B-AA30-4CF8-BA6F-339B780AD76C}"/>
          </ac:spMkLst>
        </pc:spChg>
        <pc:spChg chg="add">
          <ac:chgData name="Nadeau, Angela" userId="91e78a04-9450-4022-b8f1-d6ec2dfa051c" providerId="ADAL" clId="{704717B8-4437-49ED-8471-D84787957110}" dt="2025-10-19T20:16:51.755" v="1531" actId="26606"/>
          <ac:spMkLst>
            <pc:docMk/>
            <pc:sldMk cId="2009272197" sldId="274"/>
            <ac:spMk id="28" creationId="{F4F2FC05-7D27-410F-BDA9-ADF4831368C7}"/>
          </ac:spMkLst>
        </pc:spChg>
        <pc:spChg chg="add">
          <ac:chgData name="Nadeau, Angela" userId="91e78a04-9450-4022-b8f1-d6ec2dfa051c" providerId="ADAL" clId="{704717B8-4437-49ED-8471-D84787957110}" dt="2025-10-19T20:16:51.755" v="1531" actId="26606"/>
          <ac:spMkLst>
            <pc:docMk/>
            <pc:sldMk cId="2009272197" sldId="274"/>
            <ac:spMk id="29" creationId="{9080D120-BD54-46E1-BA37-82F5E8089E90}"/>
          </ac:spMkLst>
        </pc:spChg>
        <pc:spChg chg="add">
          <ac:chgData name="Nadeau, Angela" userId="91e78a04-9450-4022-b8f1-d6ec2dfa051c" providerId="ADAL" clId="{704717B8-4437-49ED-8471-D84787957110}" dt="2025-10-19T20:16:51.755" v="1531" actId="26606"/>
          <ac:spMkLst>
            <pc:docMk/>
            <pc:sldMk cId="2009272197" sldId="274"/>
            <ac:spMk id="30" creationId="{81D83946-74FA-498A-AC80-9926F041B5C5}"/>
          </ac:spMkLst>
        </pc:spChg>
        <pc:spChg chg="add">
          <ac:chgData name="Nadeau, Angela" userId="91e78a04-9450-4022-b8f1-d6ec2dfa051c" providerId="ADAL" clId="{704717B8-4437-49ED-8471-D84787957110}" dt="2025-10-19T20:16:51.755" v="1531" actId="26606"/>
          <ac:spMkLst>
            <pc:docMk/>
            <pc:sldMk cId="2009272197" sldId="274"/>
            <ac:spMk id="31" creationId="{5060D983-8B52-443A-8183-2A1DE05618B5}"/>
          </ac:spMkLst>
        </pc:spChg>
        <pc:picChg chg="mod ord">
          <ac:chgData name="Nadeau, Angela" userId="91e78a04-9450-4022-b8f1-d6ec2dfa051c" providerId="ADAL" clId="{704717B8-4437-49ED-8471-D84787957110}" dt="2025-10-19T20:16:51.755" v="1531" actId="26606"/>
          <ac:picMkLst>
            <pc:docMk/>
            <pc:sldMk cId="2009272197" sldId="274"/>
            <ac:picMk id="4" creationId="{80BD6AF4-4697-2E68-DD0D-0B8A26F9B041}"/>
          </ac:picMkLst>
        </pc:picChg>
        <pc:picChg chg="add mod">
          <ac:chgData name="Nadeau, Angela" userId="91e78a04-9450-4022-b8f1-d6ec2dfa051c" providerId="ADAL" clId="{704717B8-4437-49ED-8471-D84787957110}" dt="2025-10-19T20:16:51.755" v="1531" actId="26606"/>
          <ac:picMkLst>
            <pc:docMk/>
            <pc:sldMk cId="2009272197" sldId="274"/>
            <ac:picMk id="5" creationId="{D6112C49-D5D4-B521-8A58-55079FE56D50}"/>
          </ac:picMkLst>
        </pc:picChg>
      </pc:sldChg>
      <pc:sldChg chg="del">
        <pc:chgData name="Nadeau, Angela" userId="91e78a04-9450-4022-b8f1-d6ec2dfa051c" providerId="ADAL" clId="{704717B8-4437-49ED-8471-D84787957110}" dt="2025-10-19T20:17:07.770" v="1533" actId="47"/>
        <pc:sldMkLst>
          <pc:docMk/>
          <pc:sldMk cId="76518943" sldId="275"/>
        </pc:sldMkLst>
      </pc:sldChg>
      <pc:sldChg chg="addSp delSp modSp mod">
        <pc:chgData name="Nadeau, Angela" userId="91e78a04-9450-4022-b8f1-d6ec2dfa051c" providerId="ADAL" clId="{704717B8-4437-49ED-8471-D84787957110}" dt="2025-10-19T20:20:09.952" v="2021" actId="1076"/>
        <pc:sldMkLst>
          <pc:docMk/>
          <pc:sldMk cId="385066925" sldId="276"/>
        </pc:sldMkLst>
        <pc:spChg chg="mod ord">
          <ac:chgData name="Nadeau, Angela" userId="91e78a04-9450-4022-b8f1-d6ec2dfa051c" providerId="ADAL" clId="{704717B8-4437-49ED-8471-D84787957110}" dt="2025-10-19T20:20:05.749" v="2020" actId="166"/>
          <ac:spMkLst>
            <pc:docMk/>
            <pc:sldMk cId="385066925" sldId="276"/>
            <ac:spMk id="2" creationId="{334F7B55-F8AD-20C3-F488-D4192B63A5EB}"/>
          </ac:spMkLst>
        </pc:spChg>
        <pc:spChg chg="mod">
          <ac:chgData name="Nadeau, Angela" userId="91e78a04-9450-4022-b8f1-d6ec2dfa051c" providerId="ADAL" clId="{704717B8-4437-49ED-8471-D84787957110}" dt="2025-10-19T20:20:09.952" v="2021" actId="1076"/>
          <ac:spMkLst>
            <pc:docMk/>
            <pc:sldMk cId="385066925" sldId="276"/>
            <ac:spMk id="3" creationId="{216E03B0-9975-4FCE-6F90-00C9E6FA101B}"/>
          </ac:spMkLst>
        </pc:spChg>
        <pc:spChg chg="add del mod">
          <ac:chgData name="Nadeau, Angela" userId="91e78a04-9450-4022-b8f1-d6ec2dfa051c" providerId="ADAL" clId="{704717B8-4437-49ED-8471-D84787957110}" dt="2025-10-19T20:18:46.788" v="1868" actId="478"/>
          <ac:spMkLst>
            <pc:docMk/>
            <pc:sldMk cId="385066925" sldId="276"/>
            <ac:spMk id="4" creationId="{88AC4BAD-AC9E-C7A9-2E26-A83F35040C44}"/>
          </ac:spMkLst>
        </pc:spChg>
      </pc:sldChg>
      <pc:sldChg chg="del">
        <pc:chgData name="Nadeau, Angela" userId="91e78a04-9450-4022-b8f1-d6ec2dfa051c" providerId="ADAL" clId="{704717B8-4437-49ED-8471-D84787957110}" dt="2025-10-19T20:12:41.471" v="1279" actId="47"/>
        <pc:sldMkLst>
          <pc:docMk/>
          <pc:sldMk cId="1965667139" sldId="278"/>
        </pc:sldMkLst>
      </pc:sldChg>
      <pc:sldChg chg="del">
        <pc:chgData name="Nadeau, Angela" userId="91e78a04-9450-4022-b8f1-d6ec2dfa051c" providerId="ADAL" clId="{704717B8-4437-49ED-8471-D84787957110}" dt="2025-10-19T18:44:16.313" v="12" actId="47"/>
        <pc:sldMkLst>
          <pc:docMk/>
          <pc:sldMk cId="995397661" sldId="279"/>
        </pc:sldMkLst>
      </pc:sldChg>
      <pc:sldChg chg="addSp delSp modSp new mod ord modAnim">
        <pc:chgData name="Nadeau, Angela" userId="91e78a04-9450-4022-b8f1-d6ec2dfa051c" providerId="ADAL" clId="{704717B8-4437-49ED-8471-D84787957110}" dt="2025-10-19T19:47:27.630" v="581"/>
        <pc:sldMkLst>
          <pc:docMk/>
          <pc:sldMk cId="2509864080" sldId="280"/>
        </pc:sldMkLst>
        <pc:spChg chg="mod">
          <ac:chgData name="Nadeau, Angela" userId="91e78a04-9450-4022-b8f1-d6ec2dfa051c" providerId="ADAL" clId="{704717B8-4437-49ED-8471-D84787957110}" dt="2025-10-17T17:55:54.634" v="8" actId="122"/>
          <ac:spMkLst>
            <pc:docMk/>
            <pc:sldMk cId="2509864080" sldId="280"/>
            <ac:spMk id="2" creationId="{29E98D3F-639C-6236-6641-FDF884FE82A0}"/>
          </ac:spMkLst>
        </pc:spChg>
        <pc:picChg chg="add mod">
          <ac:chgData name="Nadeau, Angela" userId="91e78a04-9450-4022-b8f1-d6ec2dfa051c" providerId="ADAL" clId="{704717B8-4437-49ED-8471-D84787957110}" dt="2025-10-17T17:56:01.021" v="11" actId="1076"/>
          <ac:picMkLst>
            <pc:docMk/>
            <pc:sldMk cId="2509864080" sldId="280"/>
            <ac:picMk id="4" creationId="{7F8EA924-12D2-F713-A3B8-5CBA30CB3A17}"/>
          </ac:picMkLst>
        </pc:picChg>
      </pc:sldChg>
      <pc:sldChg chg="addSp modSp new mod">
        <pc:chgData name="Nadeau, Angela" userId="91e78a04-9450-4022-b8f1-d6ec2dfa051c" providerId="ADAL" clId="{704717B8-4437-49ED-8471-D84787957110}" dt="2025-10-19T20:27:09.173" v="2226" actId="1076"/>
        <pc:sldMkLst>
          <pc:docMk/>
          <pc:sldMk cId="2301356623" sldId="281"/>
        </pc:sldMkLst>
        <pc:spChg chg="mod">
          <ac:chgData name="Nadeau, Angela" userId="91e78a04-9450-4022-b8f1-d6ec2dfa051c" providerId="ADAL" clId="{704717B8-4437-49ED-8471-D84787957110}" dt="2025-10-19T20:27:09.173" v="2226" actId="1076"/>
          <ac:spMkLst>
            <pc:docMk/>
            <pc:sldMk cId="2301356623" sldId="281"/>
            <ac:spMk id="2" creationId="{6EFB1B48-D817-1528-2AAE-4FD570F03070}"/>
          </ac:spMkLst>
        </pc:spChg>
        <pc:spChg chg="mod">
          <ac:chgData name="Nadeau, Angela" userId="91e78a04-9450-4022-b8f1-d6ec2dfa051c" providerId="ADAL" clId="{704717B8-4437-49ED-8471-D84787957110}" dt="2025-10-19T19:46:56.181" v="579" actId="313"/>
          <ac:spMkLst>
            <pc:docMk/>
            <pc:sldMk cId="2301356623" sldId="281"/>
            <ac:spMk id="3" creationId="{88DE3F2B-699B-5150-92E4-AC4E8BD40FDC}"/>
          </ac:spMkLst>
        </pc:spChg>
        <pc:spChg chg="add mod">
          <ac:chgData name="Nadeau, Angela" userId="91e78a04-9450-4022-b8f1-d6ec2dfa051c" providerId="ADAL" clId="{704717B8-4437-49ED-8471-D84787957110}" dt="2025-10-19T19:45:54.567" v="554" actId="1076"/>
          <ac:spMkLst>
            <pc:docMk/>
            <pc:sldMk cId="2301356623" sldId="281"/>
            <ac:spMk id="6" creationId="{8E0DD83C-DD72-16AD-CE37-61BAE41744D8}"/>
          </ac:spMkLst>
        </pc:spChg>
        <pc:picChg chg="add mod">
          <ac:chgData name="Nadeau, Angela" userId="91e78a04-9450-4022-b8f1-d6ec2dfa051c" providerId="ADAL" clId="{704717B8-4437-49ED-8471-D84787957110}" dt="2025-10-19T19:45:54.567" v="554" actId="1076"/>
          <ac:picMkLst>
            <pc:docMk/>
            <pc:sldMk cId="2301356623" sldId="281"/>
            <ac:picMk id="4" creationId="{97EBF252-5F45-4D14-A4BD-D5D14292DCD5}"/>
          </ac:picMkLst>
        </pc:picChg>
        <pc:picChg chg="add mod">
          <ac:chgData name="Nadeau, Angela" userId="91e78a04-9450-4022-b8f1-d6ec2dfa051c" providerId="ADAL" clId="{704717B8-4437-49ED-8471-D84787957110}" dt="2025-10-19T19:45:45.419" v="553" actId="1076"/>
          <ac:picMkLst>
            <pc:docMk/>
            <pc:sldMk cId="2301356623" sldId="281"/>
            <ac:picMk id="7" creationId="{852E2C2F-9EA7-42D8-4961-89D3F0F4EEF5}"/>
          </ac:picMkLst>
        </pc:picChg>
      </pc:sldChg>
      <pc:sldChg chg="addSp delSp modSp new mod ord setBg">
        <pc:chgData name="Nadeau, Angela" userId="91e78a04-9450-4022-b8f1-d6ec2dfa051c" providerId="ADAL" clId="{704717B8-4437-49ED-8471-D84787957110}" dt="2025-10-19T20:27:01.812" v="2225" actId="20577"/>
        <pc:sldMkLst>
          <pc:docMk/>
          <pc:sldMk cId="2533324408" sldId="282"/>
        </pc:sldMkLst>
        <pc:spChg chg="mod">
          <ac:chgData name="Nadeau, Angela" userId="91e78a04-9450-4022-b8f1-d6ec2dfa051c" providerId="ADAL" clId="{704717B8-4437-49ED-8471-D84787957110}" dt="2025-10-19T20:27:01.812" v="2225" actId="20577"/>
          <ac:spMkLst>
            <pc:docMk/>
            <pc:sldMk cId="2533324408" sldId="282"/>
            <ac:spMk id="2" creationId="{6B157CCD-2B2E-7546-5D0F-CE5A0F33B04C}"/>
          </ac:spMkLst>
        </pc:spChg>
        <pc:spChg chg="add del">
          <ac:chgData name="Nadeau, Angela" userId="91e78a04-9450-4022-b8f1-d6ec2dfa051c" providerId="ADAL" clId="{704717B8-4437-49ED-8471-D84787957110}" dt="2025-10-19T19:57:51.743" v="686"/>
          <ac:spMkLst>
            <pc:docMk/>
            <pc:sldMk cId="2533324408" sldId="282"/>
            <ac:spMk id="3" creationId="{6B9C3368-46D4-11BE-4EFE-A968F0AD2673}"/>
          </ac:spMkLst>
        </pc:spChg>
        <pc:spChg chg="add mod">
          <ac:chgData name="Nadeau, Angela" userId="91e78a04-9450-4022-b8f1-d6ec2dfa051c" providerId="ADAL" clId="{704717B8-4437-49ED-8471-D84787957110}" dt="2025-10-19T19:57:46.517" v="685"/>
          <ac:spMkLst>
            <pc:docMk/>
            <pc:sldMk cId="2533324408" sldId="282"/>
            <ac:spMk id="4" creationId="{361F67EA-A8E2-7CF9-0BD7-497B70092105}"/>
          </ac:spMkLst>
        </pc:spChg>
        <pc:spChg chg="add mod">
          <ac:chgData name="Nadeau, Angela" userId="91e78a04-9450-4022-b8f1-d6ec2dfa051c" providerId="ADAL" clId="{704717B8-4437-49ED-8471-D84787957110}" dt="2025-10-19T20:03:40.621" v="949" actId="113"/>
          <ac:spMkLst>
            <pc:docMk/>
            <pc:sldMk cId="2533324408" sldId="282"/>
            <ac:spMk id="5" creationId="{96673BEA-A710-0400-7DF8-708D84035D04}"/>
          </ac:spMkLst>
        </pc:spChg>
        <pc:spChg chg="add">
          <ac:chgData name="Nadeau, Angela" userId="91e78a04-9450-4022-b8f1-d6ec2dfa051c" providerId="ADAL" clId="{704717B8-4437-49ED-8471-D84787957110}" dt="2025-10-19T20:01:17.764" v="761" actId="26606"/>
          <ac:spMkLst>
            <pc:docMk/>
            <pc:sldMk cId="2533324408" sldId="282"/>
            <ac:spMk id="12" creationId="{6ECA6DCB-B7E1-40A9-9524-540C6DA40B1B}"/>
          </ac:spMkLst>
        </pc:spChg>
        <pc:spChg chg="add">
          <ac:chgData name="Nadeau, Angela" userId="91e78a04-9450-4022-b8f1-d6ec2dfa051c" providerId="ADAL" clId="{704717B8-4437-49ED-8471-D84787957110}" dt="2025-10-19T20:01:17.764" v="761" actId="26606"/>
          <ac:spMkLst>
            <pc:docMk/>
            <pc:sldMk cId="2533324408" sldId="282"/>
            <ac:spMk id="18" creationId="{3873B707-463F-40B0-8227-E8CC6C67EB25}"/>
          </ac:spMkLst>
        </pc:spChg>
        <pc:spChg chg="add">
          <ac:chgData name="Nadeau, Angela" userId="91e78a04-9450-4022-b8f1-d6ec2dfa051c" providerId="ADAL" clId="{704717B8-4437-49ED-8471-D84787957110}" dt="2025-10-19T20:01:17.764" v="761" actId="26606"/>
          <ac:spMkLst>
            <pc:docMk/>
            <pc:sldMk cId="2533324408" sldId="282"/>
            <ac:spMk id="20" creationId="{C13237C8-E62C-4F0D-A318-BD6FB6C2D138}"/>
          </ac:spMkLst>
        </pc:spChg>
        <pc:spChg chg="add">
          <ac:chgData name="Nadeau, Angela" userId="91e78a04-9450-4022-b8f1-d6ec2dfa051c" providerId="ADAL" clId="{704717B8-4437-49ED-8471-D84787957110}" dt="2025-10-19T20:01:17.764" v="761" actId="26606"/>
          <ac:spMkLst>
            <pc:docMk/>
            <pc:sldMk cId="2533324408" sldId="282"/>
            <ac:spMk id="22" creationId="{19C9EAEA-39D0-4B0E-A0EB-51E7B26740B1}"/>
          </ac:spMkLst>
        </pc:spChg>
        <pc:spChg chg="add">
          <ac:chgData name="Nadeau, Angela" userId="91e78a04-9450-4022-b8f1-d6ec2dfa051c" providerId="ADAL" clId="{704717B8-4437-49ED-8471-D84787957110}" dt="2025-10-19T20:01:17.764" v="761" actId="26606"/>
          <ac:spMkLst>
            <pc:docMk/>
            <pc:sldMk cId="2533324408" sldId="282"/>
            <ac:spMk id="24" creationId="{8CB5D2D7-DF65-4E86-BFBA-FFB9B5ACEB64}"/>
          </ac:spMkLst>
        </pc:spChg>
        <pc:grpChg chg="add">
          <ac:chgData name="Nadeau, Angela" userId="91e78a04-9450-4022-b8f1-d6ec2dfa051c" providerId="ADAL" clId="{704717B8-4437-49ED-8471-D84787957110}" dt="2025-10-19T20:01:17.764" v="761" actId="26606"/>
          <ac:grpSpMkLst>
            <pc:docMk/>
            <pc:sldMk cId="2533324408" sldId="282"/>
            <ac:grpSpMk id="14" creationId="{1DE889C7-FAD6-4397-98E2-05D503484459}"/>
          </ac:grpSpMkLst>
        </pc:grpChg>
        <pc:picChg chg="add mod">
          <ac:chgData name="Nadeau, Angela" userId="91e78a04-9450-4022-b8f1-d6ec2dfa051c" providerId="ADAL" clId="{704717B8-4437-49ED-8471-D84787957110}" dt="2025-10-19T20:01:17.764" v="761" actId="26606"/>
          <ac:picMkLst>
            <pc:docMk/>
            <pc:sldMk cId="2533324408" sldId="282"/>
            <ac:picMk id="6" creationId="{CD469A0E-C498-5271-7433-A8A0D54DF481}"/>
          </ac:picMkLst>
        </pc:picChg>
        <pc:picChg chg="add del mod">
          <ac:chgData name="Nadeau, Angela" userId="91e78a04-9450-4022-b8f1-d6ec2dfa051c" providerId="ADAL" clId="{704717B8-4437-49ED-8471-D84787957110}" dt="2025-10-19T20:01:57.986" v="762" actId="478"/>
          <ac:picMkLst>
            <pc:docMk/>
            <pc:sldMk cId="2533324408" sldId="282"/>
            <ac:picMk id="7" creationId="{59FAEA22-A3AD-6D63-A1B1-E0023D5F1BF5}"/>
          </ac:picMkLst>
        </pc:picChg>
        <pc:picChg chg="add mod">
          <ac:chgData name="Nadeau, Angela" userId="91e78a04-9450-4022-b8f1-d6ec2dfa051c" providerId="ADAL" clId="{704717B8-4437-49ED-8471-D84787957110}" dt="2025-10-19T20:02:15.162" v="773" actId="1035"/>
          <ac:picMkLst>
            <pc:docMk/>
            <pc:sldMk cId="2533324408" sldId="282"/>
            <ac:picMk id="6148" creationId="{06E5846E-0107-A8E0-FFD3-25B2FD948CF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601E-0340-C9B2-0FAA-8CE492A05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09E477-336C-C8F6-C140-F16253E33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C53DA-D973-A08F-7390-A70FD1192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24A0D-6737-33C8-0C39-220E7F507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CDED0-04A9-47CB-183A-91BD552EB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5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2C177-7533-BCE9-F7DE-9C7105EF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410598-62F0-367C-0331-E79F2AEF59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50518-142F-2694-65B5-30E2A4440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C4E46-66D0-E1C0-C49E-EE1A3CC6E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AAA6F-A712-492A-4420-8BD8F196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4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9C5DA6-A5D7-4BC1-FE76-344B86062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878CF-A5D4-C586-EDE1-0697DBD92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9CC62-3FFE-2ADA-FC3D-B152552B2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8CDBB-1A47-A399-8304-AFDF6ADF5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0E9C8-DA23-EAD0-F03E-3B34E7D7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8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BC4E-0D29-21E3-DFFA-B6D37CF5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6A6D1-DA61-B095-DA9A-5F43E5126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3182F-8A48-12F7-74B7-3F1180B7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826F1-0114-CCBF-BF34-D7CAD5E7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4A1FB-A571-659D-4B45-2D5883206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26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7BD4D-B1D3-EAAE-67EB-496F7C707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0CA46B-F976-2962-73B4-56878E62D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B91D-EC1A-0068-061A-B1CDF099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8C300-095D-DBA6-F218-D31A18EF8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70902-54A2-2F86-C881-5D524B29C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175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0CC61-58D4-B5BD-A09B-4E80282E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09182-657A-6AFC-09B6-AAE5D2E51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8032E5-052F-9054-4A1B-4C05032C7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C474F-2A97-5DBC-C283-B854C1E9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9C39F-E289-10DE-0155-B5F090984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0CCE3F-A280-8F7A-B255-473BAD531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0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3D6AF-C6BB-1B91-B496-6F24D0B40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7163B-8EA2-7740-B146-DF98A737F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8A317-9486-D465-4DDD-9B63287FF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59C0F0-C788-EDE2-5CE5-EE0F9035A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D0F40B-5651-D23F-74BD-DE6F92942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950071-26D0-DE8B-F361-28F17005E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FF9615-3C42-3450-AD19-540D4FDE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55C36-1CFD-FDC6-944A-0C38DCBF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42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4825A-9C1E-5D56-14AC-9EFA786CD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A9F24F-F078-A574-846E-A32224CB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E80B9-5881-8801-59BA-17ABA07C4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ADCE22-2D72-7E06-582D-A1B43755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9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2B1EE0-C2E7-7F9B-94DA-91D61307A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9DCB32-9DCD-DB84-1D7E-22D4554C6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4FC82-1849-1152-A0F7-2CC8BCEB0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E35F5-0A01-BBBE-63C6-810BE99BD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01730-E577-0ED7-5FD0-061AFF2D7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CDF2E-99E6-A8E0-A909-E25C801155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D0944A-D1A4-7A36-7C24-F8214A84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C4FDA-DE1C-E2BD-2BBF-F1BD3164B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882C88-FC5A-C054-35C1-5B71C00B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8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AF84-79B7-B78D-7A43-1473D933D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C235-8010-9D7A-D39F-94EF873E13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0061E-0F71-5F10-0478-77F1B78AF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C3CFD1-FB21-CF50-F21A-5CD3562A9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1D0D3-AD98-8E83-9670-F089C5171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5C608-35C1-307E-9EDB-292E61B2B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74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8D0C5-0620-D210-8BA4-39BC0B038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88BAF-A773-01B3-7577-4FE81A315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81055-CD97-1F9A-5E3E-E77BA03F58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EC257-A581-4447-ACBF-07C46A16CED7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F86BD-88BC-2D46-932F-633C62893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C5BBA-32E9-C58B-2CC5-370DB9783D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8264E-5945-4945-BA8B-1B7C85D11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5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wl.excelsior.edu/educator-resources/owl-across-disciplines/owl-across-the-disciplines-grammar-and-usage/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NwZmr0mWwA&amp;t=5s" TargetMode="External"/><Relationship Id="rId2" Type="http://schemas.openxmlformats.org/officeDocument/2006/relationships/hyperlink" Target="https://www.npr.org/2024/02/11/1229437757/social-isolation-south-korea#:~:text=A%202022%20survey%20by%20the,to%208.6%25%20of%20their%20peers.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bc.com/news/world-asia-65554271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SSqGIPkOmA?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homsontv.tistory.com/1854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hyperlink" Target="https://creativecommons.org/licenses/by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5446B7F-11E8-3933-7E7E-B86FF7FE5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9516"/>
            <a:ext cx="2533650" cy="845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6AC67D-9880-0CA9-A98C-3B38084DC321}"/>
              </a:ext>
            </a:extLst>
          </p:cNvPr>
          <p:cNvSpPr txBox="1"/>
          <p:nvPr/>
        </p:nvSpPr>
        <p:spPr>
          <a:xfrm>
            <a:off x="3824568" y="5169988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Angela L. Nadeau, Senior Instructor</a:t>
            </a:r>
            <a:br>
              <a:rPr lang="en-US" dirty="0"/>
            </a:br>
            <a:r>
              <a:rPr lang="en-US" dirty="0"/>
              <a:t>October 24, 2025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1B8B5FF-BC23-344A-6428-9BF40591C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7176" y="2144339"/>
            <a:ext cx="10793506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Mukbang and Social Connection: Cultural &amp; Developmental Perspectives in Young Adulthood</a:t>
            </a:r>
          </a:p>
        </p:txBody>
      </p:sp>
    </p:spTree>
    <p:extLst>
      <p:ext uri="{BB962C8B-B14F-4D97-AF65-F5344CB8AC3E}">
        <p14:creationId xmlns:p14="http://schemas.microsoft.com/office/powerpoint/2010/main" val="422513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5"/>
    </mc:Choice>
    <mc:Fallback xmlns="">
      <p:transition spd="slow" advTm="509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7275C-25BB-58CD-FE99-00B3ED21E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28745" cy="4010971"/>
          </a:xfrm>
        </p:spPr>
        <p:txBody>
          <a:bodyPr anchor="ctr">
            <a:normAutofit/>
          </a:bodyPr>
          <a:lstStyle/>
          <a:p>
            <a:pPr marL="228600" lvl="1"/>
            <a:endParaRPr lang="en-US" sz="1500" dirty="0">
              <a:highlight>
                <a:srgbClr val="FFFF00"/>
              </a:highlight>
            </a:endParaRPr>
          </a:p>
          <a:p>
            <a:pPr marL="685800" lvl="2"/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68C516-DF69-B2CB-74BC-BBA29FF14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77" b="13254"/>
          <a:stretch/>
        </p:blipFill>
        <p:spPr>
          <a:xfrm>
            <a:off x="121428" y="-161040"/>
            <a:ext cx="12070572" cy="4513027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CE51721F-E2B1-ABBE-CD8B-EB45D607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41" y="4609323"/>
            <a:ext cx="1082671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latin typeface="+mj-lt"/>
                <a:ea typeface="+mj-ea"/>
                <a:cs typeface="+mj-cs"/>
              </a:rPr>
              <a:t>Substituting watching mukbang for actual socialization and increase in social isolation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+mj-lt"/>
                <a:ea typeface="+mj-ea"/>
                <a:cs typeface="+mj-cs"/>
              </a:rPr>
              <a:t>Comforting, but can’t substitute for real connection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+mj-lt"/>
                <a:ea typeface="+mj-ea"/>
                <a:cs typeface="+mj-cs"/>
              </a:rPr>
              <a:t>Watching others eat ≠ sharing a meal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+mj-lt"/>
                <a:ea typeface="+mj-ea"/>
                <a:cs typeface="+mj-cs"/>
              </a:rPr>
              <a:t>Reinforces passive social interaction and isolation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400" dirty="0">
                <a:latin typeface="+mj-lt"/>
                <a:ea typeface="+mj-ea"/>
                <a:cs typeface="+mj-cs"/>
              </a:rPr>
              <a:t>Digital connection isn’t the same as human connection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C9367F-D6BD-4485-F47A-F01503D83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453" y="2572041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The Double-Edged Sword of Mukbang</a:t>
            </a:r>
          </a:p>
        </p:txBody>
      </p:sp>
    </p:spTree>
    <p:extLst>
      <p:ext uri="{BB962C8B-B14F-4D97-AF65-F5344CB8AC3E}">
        <p14:creationId xmlns:p14="http://schemas.microsoft.com/office/powerpoint/2010/main" val="119943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F197A-8ECD-C974-3244-F214E01B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74" y="230941"/>
            <a:ext cx="10770326" cy="1325563"/>
          </a:xfrm>
        </p:spPr>
        <p:txBody>
          <a:bodyPr/>
          <a:lstStyle/>
          <a:p>
            <a:r>
              <a:rPr lang="en-US" dirty="0"/>
              <a:t>Social Isolation in South Korea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E505A34-8C65-47AE-5AD4-B73FB46CA0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83474" y="1231726"/>
            <a:ext cx="8801705" cy="2951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400" dirty="0">
                <a:latin typeface="+mj-lt"/>
                <a:ea typeface="+mj-ea"/>
                <a:cs typeface="+mj-cs"/>
              </a:rPr>
              <a:t>5% (≈540,000) young adults in </a:t>
            </a:r>
            <a:r>
              <a:rPr lang="en-US" altLang="en-US" sz="2400" b="1" i="1" u="sng" dirty="0">
                <a:latin typeface="+mj-lt"/>
                <a:ea typeface="+mj-ea"/>
                <a:cs typeface="+mj-cs"/>
              </a:rPr>
              <a:t>extreme</a:t>
            </a:r>
            <a:r>
              <a:rPr lang="en-US" altLang="en-US" sz="2400" dirty="0">
                <a:latin typeface="+mj-lt"/>
                <a:ea typeface="+mj-ea"/>
                <a:cs typeface="+mj-cs"/>
              </a:rPr>
              <a:t> social isolation (2023)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400" dirty="0">
                <a:latin typeface="+mj-lt"/>
                <a:ea typeface="+mj-ea"/>
                <a:cs typeface="+mj-cs"/>
              </a:rPr>
              <a:t>When isolation defined as 1+ month → 26% report seclusion periods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US" altLang="en-US" sz="2400" dirty="0">
                <a:latin typeface="+mj-lt"/>
                <a:ea typeface="+mj-ea"/>
                <a:cs typeface="+mj-cs"/>
              </a:rPr>
              <a:t>Emotional consequences: hopelessness, anxiety, depression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400" dirty="0">
                <a:latin typeface="+mj-lt"/>
                <a:ea typeface="+mj-ea"/>
                <a:cs typeface="+mj-cs"/>
              </a:rPr>
              <a:t>Online-only interaction common</a:t>
            </a:r>
          </a:p>
          <a:p>
            <a:r>
              <a:rPr lang="en-US" sz="2400" dirty="0">
                <a:latin typeface="+mj-lt"/>
                <a:ea typeface="+mj-ea"/>
                <a:cs typeface="+mj-cs"/>
              </a:rPr>
              <a:t>Related cultural syndromes:</a:t>
            </a:r>
          </a:p>
          <a:p>
            <a:pPr marL="1196975"/>
            <a:r>
              <a:rPr lang="en-US" sz="2400" dirty="0">
                <a:latin typeface="+mj-lt"/>
                <a:ea typeface="+mj-ea"/>
                <a:cs typeface="+mj-cs"/>
              </a:rPr>
              <a:t>Hikikomori (Japan) – more about social anxiety</a:t>
            </a:r>
          </a:p>
          <a:p>
            <a:pPr marL="1196975"/>
            <a:r>
              <a:rPr lang="en-US" sz="2400" dirty="0">
                <a:latin typeface="+mj-lt"/>
                <a:ea typeface="+mj-ea"/>
                <a:cs typeface="+mj-cs"/>
              </a:rPr>
              <a:t>Tang ping (China) – more about giving 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691B42-06D7-2F3E-D97A-AA5C12A4A16C}"/>
              </a:ext>
            </a:extLst>
          </p:cNvPr>
          <p:cNvSpPr txBox="1"/>
          <p:nvPr/>
        </p:nvSpPr>
        <p:spPr>
          <a:xfrm>
            <a:off x="583474" y="4349512"/>
            <a:ext cx="7548849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Factors → ESW</a:t>
            </a:r>
          </a:p>
          <a:p>
            <a:pPr marL="914400" indent="-914400"/>
            <a:r>
              <a:rPr lang="en-US" sz="2400" dirty="0"/>
              <a:t>Work and Societal Pressures	</a:t>
            </a:r>
          </a:p>
          <a:p>
            <a:pPr marL="914400" indent="-914400"/>
            <a:r>
              <a:rPr lang="en-US" dirty="0"/>
              <a:t>High pressure jobs, academic pressures, job searching, job loss, long working hours, hyper competition</a:t>
            </a:r>
          </a:p>
          <a:p>
            <a:endParaRPr lang="en-US" sz="1600" dirty="0"/>
          </a:p>
          <a:p>
            <a:r>
              <a:rPr lang="en-US" sz="2400" dirty="0"/>
              <a:t>Family or social problems </a:t>
            </a:r>
          </a:p>
          <a:p>
            <a:r>
              <a:rPr lang="en-US" dirty="0"/>
              <a:t>Bullying, family conflict, lack of care from parents, parental expectations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918983-5E49-338F-3C41-D3CE2C0F1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1" r="-1" b="-1"/>
          <a:stretch/>
        </p:blipFill>
        <p:spPr>
          <a:xfrm>
            <a:off x="8015453" y="2854162"/>
            <a:ext cx="4176547" cy="39883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009059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AE8EBD-EF51-C181-68B0-090B1313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 fontScale="90000"/>
          </a:bodyPr>
          <a:lstStyle/>
          <a:p>
            <a:r>
              <a:rPr lang="en-US" sz="3400" dirty="0"/>
              <a:t>Social Isolation in Young Adulthood &amp; Possible Correlations in Society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D49BD-21A2-15DD-6820-B7FF14B19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sz="1800" dirty="0"/>
              <a:t>“Sampo generation”: giving up dating, marriage, and children. </a:t>
            </a:r>
            <a:r>
              <a:rPr lang="en-US" sz="1700" dirty="0"/>
              <a:t>Social isolation lowers fertility rates further</a:t>
            </a:r>
          </a:p>
          <a:p>
            <a:r>
              <a:rPr lang="en-US" sz="1800" dirty="0"/>
              <a:t>Fertility rate &lt;1%; one of the world’s lowest.</a:t>
            </a:r>
          </a:p>
          <a:p>
            <a:r>
              <a:rPr lang="en-US" sz="1800" dirty="0"/>
              <a:t>Future smaller workforce due to population trends</a:t>
            </a:r>
          </a:p>
          <a:p>
            <a:r>
              <a:rPr lang="en-US" sz="1800" dirty="0"/>
              <a:t>Suicide rate: 28.6 per 100,000 (among highest globally)</a:t>
            </a:r>
          </a:p>
          <a:p>
            <a:r>
              <a:rPr lang="en-US" sz="1800" dirty="0"/>
              <a:t>Economic costs of youth isolation: &gt;$5.6 billion</a:t>
            </a:r>
            <a:endParaRPr lang="en-US" sz="1700" dirty="0"/>
          </a:p>
          <a:p>
            <a:pPr marL="0" indent="0">
              <a:buNone/>
            </a:pPr>
            <a:endParaRPr lang="en-US" sz="1700" dirty="0"/>
          </a:p>
          <a:p>
            <a:endParaRPr lang="en-US" sz="17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8389A0-793B-1956-6FAF-94AA12422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75" r="20121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9819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1F5633-766A-1E02-9D58-562231EC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 dirty="0"/>
              <a:t>SK Government and Local Response as of 2023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5A200-8C49-B081-C270-A10642E95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2023: 5.9% of 15–29-year-olds were unemployed</a:t>
            </a:r>
          </a:p>
          <a:p>
            <a:r>
              <a:rPr lang="en-US" sz="1800" dirty="0"/>
              <a:t>NEET Lifers:  A program where participants participate in daily check-ins, goal-setting, relational activities, develop routines and lasts 3-4 months</a:t>
            </a:r>
          </a:p>
          <a:p>
            <a:r>
              <a:rPr lang="en-US" sz="1800" dirty="0"/>
              <a:t>Neet Office:  An offline community where work in groups on projects supported by foundations and investors</a:t>
            </a:r>
          </a:p>
          <a:p>
            <a:r>
              <a:rPr lang="en-US" sz="1800" dirty="0"/>
              <a:t>Monthly stiped to reclusive youths of $500-665 to re-engage in society</a:t>
            </a:r>
          </a:p>
          <a:p>
            <a:endParaRPr lang="en-US" sz="1500" dirty="0"/>
          </a:p>
          <a:p>
            <a:pPr marL="0" indent="0" algn="ctr">
              <a:buNone/>
            </a:pPr>
            <a:r>
              <a:rPr lang="en-US" sz="1500" i="1" dirty="0"/>
              <a:t>“Enable reclusive youth to recover their daily lives and reintegrate into society.”</a:t>
            </a:r>
            <a:r>
              <a:rPr lang="en-US" sz="1500" dirty="0"/>
              <a:t> – Ministry of Gender Equality (2023)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D6AF4-4697-2E68-DD0D-0B8A26F9B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71" r="3" b="7896"/>
          <a:stretch>
            <a:fillRect/>
          </a:stretch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112C49-D5D4-B521-8A58-55079FE56D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524" r="3" b="10214"/>
          <a:stretch>
            <a:fillRect/>
          </a:stretch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72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leaning on a question mark&#10;&#10;Description automatically generated">
            <a:extLst>
              <a:ext uri="{FF2B5EF4-FFF2-40B4-BE49-F238E27FC236}">
                <a16:creationId xmlns:a16="http://schemas.microsoft.com/office/drawing/2014/main" id="{89A9A96B-5D73-5398-7402-E696446E15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E03B0-9975-4FCE-6F90-00C9E6FA1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69" y="2649209"/>
            <a:ext cx="4840010" cy="3843666"/>
          </a:xfrm>
        </p:spPr>
        <p:txBody>
          <a:bodyPr>
            <a:normAutofit/>
          </a:bodyPr>
          <a:lstStyle/>
          <a:p>
            <a:r>
              <a:rPr lang="en-US" sz="2000" dirty="0"/>
              <a:t>What do you think of addressing the issue of social isolation as a societal problem?</a:t>
            </a:r>
          </a:p>
          <a:p>
            <a:r>
              <a:rPr lang="en-US" sz="2000" dirty="0"/>
              <a:t>Is there a similar seclusion problem in the United States?</a:t>
            </a:r>
          </a:p>
          <a:p>
            <a:r>
              <a:rPr lang="en-US" sz="2000" dirty="0"/>
              <a:t>What are the benefits of programs to address social isolation?</a:t>
            </a:r>
          </a:p>
          <a:p>
            <a:r>
              <a:rPr lang="en-US" sz="2000" dirty="0"/>
              <a:t>What might genuine connection look like in the digital age for those in emerging adulthood?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EAB0A9-7718-4131-6317-24F98B3E41E3}"/>
              </a:ext>
            </a:extLst>
          </p:cNvPr>
          <p:cNvSpPr txBox="1"/>
          <p:nvPr/>
        </p:nvSpPr>
        <p:spPr>
          <a:xfrm>
            <a:off x="10005184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owl.excelsior.edu/educator-resources/owl-across-disciplines/owl-across-the-disciplines-grammar-and-usag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F7B55-F8AD-20C3-F488-D4192B63A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2077" y="365125"/>
            <a:ext cx="7141721" cy="1807305"/>
          </a:xfrm>
        </p:spPr>
        <p:txBody>
          <a:bodyPr>
            <a:normAutofit fontScale="90000"/>
          </a:bodyPr>
          <a:lstStyle/>
          <a:p>
            <a:r>
              <a:rPr lang="en-US" dirty="0"/>
              <a:t>Beyond Korea – A Reflection on Social Isolation in a Digital Age</a:t>
            </a:r>
          </a:p>
        </p:txBody>
      </p:sp>
    </p:spTree>
    <p:extLst>
      <p:ext uri="{BB962C8B-B14F-4D97-AF65-F5344CB8AC3E}">
        <p14:creationId xmlns:p14="http://schemas.microsoft.com/office/powerpoint/2010/main" val="385066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1AAC1-55FF-39B0-E8DC-223E61B28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867F7-B71A-E16D-B687-2704C00FB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8503"/>
            <a:ext cx="10515600" cy="5033554"/>
          </a:xfrm>
        </p:spPr>
        <p:txBody>
          <a:bodyPr>
            <a:normAutofit fontScale="40000" lnSpcReduction="20000"/>
          </a:bodyPr>
          <a:lstStyle/>
          <a:p>
            <a:pPr marL="227013" indent="-227013">
              <a:lnSpc>
                <a:spcPct val="120000"/>
              </a:lnSpc>
              <a:buNone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Gong, S.E. (2024, Feb. 11). Social isolation takes a toll on a rising number of South Korea’s young adults. National Public Radio.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hlinkClick r:id="rId2"/>
              </a:rPr>
              <a:t>https://www.npr.org/2024/02/11/1229437757/social-isolation-south-korea#:~:text=A%202022%20survey%20by%20the,to%208.6%25%20of%20their%20peers.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27013" indent="-227013">
              <a:lnSpc>
                <a:spcPct val="120000"/>
              </a:lnSpc>
              <a:buNone/>
            </a:pP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Hakimey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H. &amp;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Yazdanifard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R. (2015). The review of mukbang (broadcast eating) phenomena and its relations within South Korean culture and society.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Interational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Journal of Management, Accounting and Economics 2(5), 443-445.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Hu, E. (15 March, 2015) [Audio podcast episode]. Koreans have an insatiable appetite for watching strangers binge eat. Morning Edition.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hlinkClick r:id="rId3"/>
              </a:rPr>
              <a:t>https://www.npr.org/sections/thesalt/2015/03/24/392430233/koreans-have-an-insatiable-appetite-for-watching-strangers-binge-eat</a:t>
            </a:r>
            <a:endParaRPr lang="en-US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27013" indent="-227013">
              <a:lnSpc>
                <a:spcPct val="120000"/>
              </a:lnSpc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Jun, J., (2023, May 16). Study reveals around half a million young Koreans live in isolation. 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Korean Times. </a:t>
            </a:r>
            <a:r>
              <a:rPr lang="en-US" b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https://www.koreatimes.co.kr/www/nation/2024/04/113_350953.html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Kim,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H. &amp; Ng, Kelly (26 March, 2023).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Hikikimori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: Why S Korea is paying young recluses to leave home. 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BBC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hlinkClick r:id="rId4"/>
              </a:rPr>
              <a:t>https://www.bbc.com/news/world-asia-65554271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27013" indent="-227013">
              <a:lnSpc>
                <a:spcPct val="120000"/>
              </a:lnSpc>
              <a:buNone/>
            </a:pP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Kircaburun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K., Harris, A.,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Calado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F., Griffiths, M. (2021). 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The psychology of mukbang watching: A scoping review of the academic and non-academic literature. International Journal of Mental Health and Addition, 19,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1190-1213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. </a:t>
            </a:r>
            <a:r>
              <a:rPr lang="en-US" sz="2900" dirty="0">
                <a:solidFill>
                  <a:srgbClr val="222222"/>
                </a:solidFill>
                <a:latin typeface="Arial" panose="020B0604020202020204" pitchFamily="34" charset="0"/>
              </a:rPr>
              <a:t>https://doi.org/10.1007/s11469-019-00211-0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27013" indent="-227013">
              <a:lnSpc>
                <a:spcPct val="120000"/>
              </a:lnSpc>
              <a:buNone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Shin, H.,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Jeongwan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, P., Kim, H. (2024, March 26). Drawing young people out of social isolation in South Korea: Why vast numbers of young Koreans are experiences extreme social withdrawal and how to help them re-engage with society. </a:t>
            </a:r>
            <a:r>
              <a:rPr lang="en-US" dirty="0" err="1">
                <a:solidFill>
                  <a:srgbClr val="222222"/>
                </a:solidFill>
                <a:latin typeface="Arial" panose="020B0604020202020204" pitchFamily="34" charset="0"/>
              </a:rPr>
              <a:t>Standford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Social Innovation Review. Stanford University. https://ssir.org/articles/entry/solutions-social-isolation-south-korea</a:t>
            </a:r>
            <a:endParaRPr lang="en-US" sz="8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marL="227013" indent="-227013">
              <a:lnSpc>
                <a:spcPct val="120000"/>
              </a:lnSpc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Lee, S. B., Shin, Y., Jeon, Y., &amp; Kim, S. (2022). Factors affecting social isolation among the young adults in South Korea: A cross-sectional analysis.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Frontiers in public health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979136.</a:t>
            </a:r>
            <a:endParaRPr lang="en-U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TRT World. (2024, Jan. 22). 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South Korea encouraging reclusive youth to </a:t>
            </a:r>
            <a:r>
              <a:rPr lang="en-US" i="1" dirty="0" err="1">
                <a:solidFill>
                  <a:srgbClr val="222222"/>
                </a:solidFill>
                <a:latin typeface="Arial" panose="020B0604020202020204" pitchFamily="34" charset="0"/>
              </a:rPr>
              <a:t>socialise</a:t>
            </a:r>
            <a:r>
              <a:rPr lang="en-US" i="1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[Video]. YouTube.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hlinkClick r:id="rId3"/>
              </a:rPr>
              <a:t>https://www.youtube.com/watch?v=hNwZmr0mWwA&amp;t=5s</a:t>
            </a:r>
            <a:endParaRPr lang="en-US" b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1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98D3F-639C-6236-6641-FDF884FE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https://www.youtube.com/watch?v=rSSqGIPkOmA</a:t>
            </a:r>
          </a:p>
        </p:txBody>
      </p:sp>
      <p:pic>
        <p:nvPicPr>
          <p:cNvPr id="4" name="Online Media 3" title="너무 쉬운 꿔바로우 만들기 ☆ 마라짜파게티 먹방">
            <a:hlinkClick r:id="" action="ppaction://media"/>
            <a:extLst>
              <a:ext uri="{FF2B5EF4-FFF2-40B4-BE49-F238E27FC236}">
                <a16:creationId xmlns:a16="http://schemas.microsoft.com/office/drawing/2014/main" id="{7F8EA924-12D2-F713-A3B8-5CBA30CB3A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9421" y="1331853"/>
            <a:ext cx="9141467" cy="516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6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1F145-B998-8549-146D-68BAEE593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401" y="2490729"/>
            <a:ext cx="9249383" cy="180584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When was the last time you shared a meal with someone?</a:t>
            </a:r>
          </a:p>
          <a:p>
            <a:pPr marL="0" indent="0" algn="ctr">
              <a:buNone/>
            </a:pPr>
            <a:r>
              <a:rPr lang="en-US" dirty="0"/>
              <a:t>Have you ever talked about your meals with others?</a:t>
            </a:r>
          </a:p>
          <a:p>
            <a:pPr marL="0" indent="0" algn="ctr">
              <a:buNone/>
            </a:pPr>
            <a:r>
              <a:rPr lang="en-US" dirty="0"/>
              <a:t>What is about eating together that connects us?</a:t>
            </a:r>
          </a:p>
          <a:p>
            <a:pPr marL="0" indent="0" algn="ctr">
              <a:buNone/>
            </a:pPr>
            <a:r>
              <a:rPr lang="en-US" dirty="0"/>
              <a:t>What if you didn’t share meals with others, what might it be like?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F2F0F5-44FF-3395-3E91-70785A3433B7}"/>
              </a:ext>
            </a:extLst>
          </p:cNvPr>
          <p:cNvSpPr txBox="1">
            <a:spLocks/>
          </p:cNvSpPr>
          <p:nvPr/>
        </p:nvSpPr>
        <p:spPr>
          <a:xfrm>
            <a:off x="554476" y="508102"/>
            <a:ext cx="1079932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Food for Thought – Sharing Meals and Connection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7273AC-ECCF-9603-E072-703660A4514C}"/>
              </a:ext>
            </a:extLst>
          </p:cNvPr>
          <p:cNvSpPr txBox="1"/>
          <p:nvPr/>
        </p:nvSpPr>
        <p:spPr>
          <a:xfrm>
            <a:off x="434502" y="5136205"/>
            <a:ext cx="11459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Eating is more than nourishment—it’s a social act that connects us.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852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2EDF60-7303-FA9D-DE68-C6EC07148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55" y="104326"/>
            <a:ext cx="6673147" cy="2228074"/>
          </a:xfrm>
        </p:spPr>
        <p:txBody>
          <a:bodyPr>
            <a:normAutofit fontScale="90000"/>
          </a:bodyPr>
          <a:lstStyle/>
          <a:p>
            <a:pPr algn="ctr"/>
            <a:r>
              <a:rPr lang="ko-KR" altLang="en-US" sz="8800" b="1" i="0" dirty="0">
                <a:solidFill>
                  <a:srgbClr val="000000"/>
                </a:solidFill>
                <a:effectLst/>
                <a:latin typeface="ling"/>
              </a:rPr>
              <a:t>먹방 </a:t>
            </a:r>
            <a:r>
              <a:rPr lang="en-US" sz="8800" b="1" dirty="0"/>
              <a:t>meokbang</a:t>
            </a:r>
            <a:endParaRPr lang="en-US" sz="8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37EDF-C326-15C0-9DFF-8956DE178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29" y="2687959"/>
            <a:ext cx="6269615" cy="2710369"/>
          </a:xfrm>
        </p:spPr>
        <p:txBody>
          <a:bodyPr>
            <a:normAutofit/>
          </a:bodyPr>
          <a:lstStyle/>
          <a:p>
            <a:r>
              <a:rPr lang="en-US" sz="2100" dirty="0"/>
              <a:t>Korean words for “eating” </a:t>
            </a:r>
            <a:r>
              <a:rPr lang="ko-KR" altLang="en-US" sz="2000" b="0" i="0" dirty="0">
                <a:solidFill>
                  <a:srgbClr val="36383B"/>
                </a:solidFill>
                <a:effectLst/>
                <a:latin typeface="Poppins" panose="00000500000000000000" pitchFamily="2" charset="0"/>
              </a:rPr>
              <a:t>먹는 </a:t>
            </a:r>
            <a:r>
              <a:rPr lang="en-US" sz="2100" dirty="0" err="1"/>
              <a:t>meongneun</a:t>
            </a:r>
            <a:r>
              <a:rPr lang="en-US" sz="2100" dirty="0"/>
              <a:t>) and “broadcast” </a:t>
            </a:r>
            <a:r>
              <a:rPr lang="ko-KR" altLang="en-US" sz="2100" dirty="0"/>
              <a:t>방송 </a:t>
            </a:r>
            <a:r>
              <a:rPr lang="en-US" sz="2100" dirty="0" err="1"/>
              <a:t>bangsong</a:t>
            </a:r>
            <a:r>
              <a:rPr lang="en-US" sz="2100" dirty="0"/>
              <a:t>.</a:t>
            </a:r>
          </a:p>
          <a:p>
            <a:r>
              <a:rPr lang="en-US" sz="2000" dirty="0"/>
              <a:t>Originated in South Korea around 2009 and 2010 (before COVID)</a:t>
            </a:r>
          </a:p>
          <a:p>
            <a:r>
              <a:rPr lang="en-US" sz="2000" dirty="0"/>
              <a:t>Global popularity: Park Seo-yeon (The Diva) earns $9,000/month</a:t>
            </a:r>
          </a:p>
          <a:p>
            <a:r>
              <a:rPr lang="en-US" sz="2000" dirty="0"/>
              <a:t>Continued worldwide popularity; ASMR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07D6A0-66DC-2C43-6F62-ECFF20A7FE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28" r="4703" b="-2"/>
          <a:stretch/>
        </p:blipFill>
        <p:spPr>
          <a:xfrm>
            <a:off x="7734811" y="230373"/>
            <a:ext cx="3677932" cy="3512194"/>
          </a:xfrm>
          <a:prstGeom prst="rect">
            <a:avLst/>
          </a:prstGeom>
          <a:effectLst/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282A1B-973E-AA71-7BCB-70A3D82CF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9800" y="1052564"/>
            <a:ext cx="331598" cy="331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7122E3-8149-6CE8-54F0-17D789768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4560" y="3972940"/>
            <a:ext cx="4818434" cy="271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4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45B21-DBD0-230D-B04E-A167E07A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/>
              <a:t>How does Mukbang work?</a:t>
            </a:r>
          </a:p>
        </p:txBody>
      </p:sp>
      <p:sp>
        <p:nvSpPr>
          <p:cNvPr id="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31578-9BFD-5C76-7D03-E3BF0AE50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 lnSpcReduction="10000"/>
          </a:bodyPr>
          <a:lstStyle/>
          <a:p>
            <a:r>
              <a:rPr lang="en-US" sz="1900" dirty="0" err="1"/>
              <a:t>Mukbanger</a:t>
            </a:r>
            <a:r>
              <a:rPr lang="en-US" sz="1900" dirty="0"/>
              <a:t> eat on a live streaming, chat-based platform</a:t>
            </a:r>
          </a:p>
          <a:p>
            <a:pPr lvl="1"/>
            <a:r>
              <a:rPr lang="en-US" sz="1900" dirty="0"/>
              <a:t>Most </a:t>
            </a:r>
            <a:r>
              <a:rPr lang="en-US" sz="1900" dirty="0" err="1"/>
              <a:t>mukbangers</a:t>
            </a:r>
            <a:r>
              <a:rPr lang="en-US" sz="1900" dirty="0"/>
              <a:t> speak in a calm, engaging voice</a:t>
            </a:r>
          </a:p>
          <a:p>
            <a:pPr lvl="1"/>
            <a:r>
              <a:rPr lang="en-US" sz="1900" dirty="0"/>
              <a:t>Talk about current life and food experience</a:t>
            </a:r>
          </a:p>
          <a:p>
            <a:pPr lvl="1"/>
            <a:r>
              <a:rPr lang="en-US" sz="1900" dirty="0"/>
              <a:t>New trends of storytelling (crime stories) during mukbang</a:t>
            </a:r>
          </a:p>
          <a:p>
            <a:pPr lvl="1"/>
            <a:r>
              <a:rPr lang="en-US" sz="1900" dirty="0"/>
              <a:t>Different interactions for different mukbang purposes</a:t>
            </a:r>
          </a:p>
          <a:p>
            <a:pPr marL="227013" indent="-227013">
              <a:tabLst>
                <a:tab pos="227013" algn="l"/>
              </a:tabLst>
            </a:pPr>
            <a:r>
              <a:rPr lang="en-US" sz="1900" dirty="0"/>
              <a:t>Excessive, </a:t>
            </a:r>
            <a:r>
              <a:rPr lang="en-US" sz="1900" b="1" dirty="0"/>
              <a:t>binge-eating</a:t>
            </a:r>
            <a:r>
              <a:rPr lang="en-US" sz="1900" dirty="0"/>
              <a:t> generally on unhealthy foods (noodles, pizza, take-away, fast-food, fried foods, “weird” foods)</a:t>
            </a:r>
          </a:p>
          <a:p>
            <a:r>
              <a:rPr lang="en-US" sz="1900" dirty="0"/>
              <a:t>Some viewers are eating simultaneously with mukbang; interacting </a:t>
            </a:r>
          </a:p>
          <a:p>
            <a:r>
              <a:rPr lang="en-US" sz="1900" dirty="0"/>
              <a:t>Mukbang videos can last 15 minutes or more; some are an hour or more</a:t>
            </a:r>
          </a:p>
          <a:p>
            <a:r>
              <a:rPr lang="en-US" sz="1900" dirty="0"/>
              <a:t>Sensitive microphones, &amp; good lighting</a:t>
            </a:r>
          </a:p>
          <a:p>
            <a:pPr lvl="1"/>
            <a:r>
              <a:rPr lang="en-US" sz="1900" dirty="0"/>
              <a:t> sound to enhance sensory experience (ASMR)</a:t>
            </a:r>
          </a:p>
          <a:p>
            <a:endParaRPr lang="en-US" sz="19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F7308-2471-6540-3949-7541CF614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47" y="1911493"/>
            <a:ext cx="4484681" cy="2522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116363-C2DE-A633-86BF-DD01209FE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538" y="4521676"/>
            <a:ext cx="3525907" cy="228617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E6F7CD-1A80-1014-14A9-7E46718796C9}"/>
              </a:ext>
            </a:extLst>
          </p:cNvPr>
          <p:cNvCxnSpPr>
            <a:cxnSpLocks/>
          </p:cNvCxnSpPr>
          <p:nvPr/>
        </p:nvCxnSpPr>
        <p:spPr>
          <a:xfrm>
            <a:off x="8773750" y="2187945"/>
            <a:ext cx="320010" cy="2220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5555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987B23-F6A6-5596-84C0-D7A0799EB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42" y="474167"/>
            <a:ext cx="5481537" cy="1531712"/>
          </a:xfrm>
        </p:spPr>
        <p:txBody>
          <a:bodyPr>
            <a:normAutofit/>
          </a:bodyPr>
          <a:lstStyle/>
          <a:p>
            <a:r>
              <a:rPr lang="en-US" sz="4000" dirty="0"/>
              <a:t>Why did Mukbang Emerge?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0DF87-9027-3431-10A2-79B6F1C02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61" y="2433326"/>
            <a:ext cx="6032345" cy="3302724"/>
          </a:xfrm>
        </p:spPr>
        <p:txBody>
          <a:bodyPr>
            <a:normAutofit/>
          </a:bodyPr>
          <a:lstStyle/>
          <a:p>
            <a:r>
              <a:rPr lang="en-US" sz="1800" dirty="0"/>
              <a:t>Single-person households: 42% (2023), up from 34% in 2022</a:t>
            </a:r>
          </a:p>
          <a:p>
            <a:r>
              <a:rPr lang="en-US" sz="1800" dirty="0"/>
              <a:t>20% of single-person residences are single adults, work long hours with limited time for prepping, cooking and eating</a:t>
            </a:r>
          </a:p>
          <a:p>
            <a:r>
              <a:rPr lang="en-US" sz="1800" dirty="0"/>
              <a:t>Long work hours → less time for cooking &amp; socializing</a:t>
            </a:r>
          </a:p>
          <a:p>
            <a:r>
              <a:rPr lang="en-US" sz="1800" dirty="0"/>
              <a:t>Increased loneliness and social isolation </a:t>
            </a:r>
          </a:p>
          <a:p>
            <a:r>
              <a:rPr lang="en-US" sz="1800" dirty="0"/>
              <a:t>Missing the experience of eating together</a:t>
            </a:r>
          </a:p>
          <a:p>
            <a:r>
              <a:rPr lang="en-US" sz="1800" dirty="0"/>
              <a:t>Mukbang fills the gap of commensality—the act of eating together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378049-A166-FD2A-0528-97D6F5A68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8506" y="31491"/>
            <a:ext cx="5989650" cy="682650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2C4698-9EDE-BFC6-3389-FAA008D8DFB1}"/>
              </a:ext>
            </a:extLst>
          </p:cNvPr>
          <p:cNvCxnSpPr/>
          <p:nvPr/>
        </p:nvCxnSpPr>
        <p:spPr>
          <a:xfrm flipH="1" flipV="1">
            <a:off x="8729704" y="5887616"/>
            <a:ext cx="423627" cy="195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902B1D-CBD7-81CA-D29E-7891F1B0CB52}"/>
              </a:ext>
            </a:extLst>
          </p:cNvPr>
          <p:cNvCxnSpPr>
            <a:cxnSpLocks/>
          </p:cNvCxnSpPr>
          <p:nvPr/>
        </p:nvCxnSpPr>
        <p:spPr>
          <a:xfrm>
            <a:off x="4589145" y="6548669"/>
            <a:ext cx="11457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355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C47107-2306-4731-22CE-454CBB42C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0" r="1" b="18014"/>
          <a:stretch>
            <a:fillRect/>
          </a:stretch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050" name="Picture 2" descr="South Korea | BC Adventures travel blog">
            <a:extLst>
              <a:ext uri="{FF2B5EF4-FFF2-40B4-BE49-F238E27FC236}">
                <a16:creationId xmlns:a16="http://schemas.microsoft.com/office/drawing/2014/main" id="{0AE0B501-F01E-9CC1-FC6A-7120ABB68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-2" b="21023"/>
          <a:stretch>
            <a:fillRect/>
          </a:stretch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7" name="Freeform: Shape 205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9" name="Freeform: Shape 205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97D7E-5270-D458-FBD2-00886A9C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dirty="0"/>
              <a:t>Commensality in </a:t>
            </a:r>
            <a:br>
              <a:rPr lang="en-US" sz="3400" dirty="0"/>
            </a:br>
            <a:r>
              <a:rPr lang="en-US" sz="3400" dirty="0"/>
              <a:t>Korean Culture</a:t>
            </a:r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AA7BC61E-BF77-2919-9CAB-CDBFD78B2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2000" dirty="0"/>
              <a:t>Shared small plates (banchan) and group meals</a:t>
            </a:r>
          </a:p>
          <a:p>
            <a:r>
              <a:rPr lang="en-US" sz="2000" dirty="0"/>
              <a:t>Family bonding and conversation centered around food</a:t>
            </a:r>
          </a:p>
          <a:p>
            <a:r>
              <a:rPr lang="en-US" sz="2000" dirty="0"/>
              <a:t>Eating together = belonging</a:t>
            </a:r>
          </a:p>
          <a:p>
            <a:r>
              <a:rPr lang="en-US" sz="2000" dirty="0"/>
              <a:t>Talking about food/discussing food common social interaction</a:t>
            </a:r>
          </a:p>
          <a:p>
            <a:r>
              <a:rPr lang="en-US" sz="2000" dirty="0"/>
              <a:t>Eating together is </a:t>
            </a:r>
            <a:r>
              <a:rPr lang="en-US" sz="2000" b="1" i="1" dirty="0"/>
              <a:t>both</a:t>
            </a:r>
            <a:r>
              <a:rPr lang="en-US" sz="2000" dirty="0"/>
              <a:t> cultural and developmental.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6998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ECA6DCB-B7E1-40A9-9524-540C6DA40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157CCD-2B2E-7546-5D0F-CE5A0F33B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Cultural and Work Norms in Young Adulthood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6673BEA-A710-0400-7DF8-708D84035D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90719" y="2330505"/>
            <a:ext cx="5278066" cy="397958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ctr" anchorCtr="0" compatLnSpc="1">
            <a:prstTxWarp prst="textNoShape">
              <a:avLst/>
            </a:prstTxWarp>
            <a:normAutofit lnSpcReduction="10000"/>
          </a:bodyPr>
          <a:lstStyle/>
          <a:p>
            <a:pPr marL="0" marR="0" lvl="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US" sz="1900" b="1" dirty="0">
                <a:latin typeface="+mj-lt"/>
                <a:ea typeface="+mj-ea"/>
                <a:cs typeface="+mj-cs"/>
              </a:rPr>
              <a:t>High social expectations: </a:t>
            </a:r>
            <a:r>
              <a:rPr lang="en-US" altLang="en-US" sz="1900" dirty="0">
                <a:latin typeface="+mj-lt"/>
                <a:ea typeface="+mj-ea"/>
                <a:cs typeface="+mj-cs"/>
              </a:rPr>
              <a:t>Academic excellence, career success, and constant performance pressure.</a:t>
            </a:r>
          </a:p>
          <a:p>
            <a:pPr marL="0" marR="0" lvl="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US" sz="1900" b="1" dirty="0">
                <a:latin typeface="+mj-lt"/>
                <a:ea typeface="+mj-ea"/>
                <a:cs typeface="+mj-cs"/>
              </a:rPr>
              <a:t>Competition culture: </a:t>
            </a:r>
            <a:r>
              <a:rPr lang="en-US" altLang="en-US" sz="1900" dirty="0">
                <a:latin typeface="+mj-lt"/>
                <a:ea typeface="+mj-ea"/>
                <a:cs typeface="+mj-cs"/>
              </a:rPr>
              <a:t>“Spec” culture (specifications of success) — résumés packed with degrees, internships, language scores.</a:t>
            </a:r>
          </a:p>
          <a:p>
            <a:pPr marL="0" marR="0" lvl="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US" sz="1900" b="1" dirty="0">
                <a:latin typeface="+mj-lt"/>
                <a:ea typeface="+mj-ea"/>
                <a:cs typeface="+mj-cs"/>
              </a:rPr>
              <a:t>Confucian collectivism: </a:t>
            </a:r>
            <a:r>
              <a:rPr lang="en-US" altLang="en-US" sz="1900" dirty="0">
                <a:latin typeface="+mj-lt"/>
                <a:ea typeface="+mj-ea"/>
                <a:cs typeface="+mj-cs"/>
              </a:rPr>
              <a:t>Harmony &amp; respect for hierarchy can increase stigma around mental health.</a:t>
            </a:r>
          </a:p>
          <a:p>
            <a:pPr marL="0" marR="0" lvl="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US" sz="1900" b="1" dirty="0">
                <a:latin typeface="+mj-lt"/>
                <a:ea typeface="+mj-ea"/>
                <a:cs typeface="+mj-cs"/>
              </a:rPr>
              <a:t>Shame and stigma: </a:t>
            </a:r>
            <a:r>
              <a:rPr lang="en-US" altLang="en-US" sz="1900" dirty="0">
                <a:latin typeface="+mj-lt"/>
                <a:ea typeface="+mj-ea"/>
                <a:cs typeface="+mj-cs"/>
              </a:rPr>
              <a:t>Failure or unemployment often internalized; seeking help seen as weakness.</a:t>
            </a:r>
          </a:p>
          <a:p>
            <a:pPr marL="0" marR="0" lvl="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US" sz="1900" b="1" dirty="0">
                <a:latin typeface="+mj-lt"/>
                <a:ea typeface="+mj-ea"/>
                <a:cs typeface="+mj-cs"/>
              </a:rPr>
              <a:t>Work expectations: </a:t>
            </a:r>
            <a:r>
              <a:rPr lang="en-US" altLang="en-US" sz="1900" dirty="0">
                <a:latin typeface="+mj-lt"/>
                <a:ea typeface="+mj-ea"/>
                <a:cs typeface="+mj-cs"/>
              </a:rPr>
              <a:t>Overtime, “hurry-hurry” culture, Nunchi, Kibun (maintaining emotional harmony), etc.</a:t>
            </a:r>
          </a:p>
          <a:p>
            <a:pPr marL="0" marR="0" lvl="0" eaLnBrk="0" fontAlgn="base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lang="en-US" altLang="en-US" sz="1900" b="1" dirty="0">
                <a:latin typeface="+mj-lt"/>
                <a:ea typeface="+mj-ea"/>
                <a:cs typeface="+mj-cs"/>
              </a:rPr>
              <a:t>Result: </a:t>
            </a:r>
            <a:r>
              <a:rPr lang="en-US" altLang="en-US" sz="1900" dirty="0">
                <a:latin typeface="+mj-lt"/>
                <a:ea typeface="+mj-ea"/>
                <a:cs typeface="+mj-cs"/>
              </a:rPr>
              <a:t>Elevated stress, loneliness, and depression among youth; emotional burnout despite digital connectivity.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69A0E-C498-5271-7433-A8A0D54DF4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14194"/>
          <a:stretch>
            <a:fillRect/>
          </a:stretch>
        </p:blipFill>
        <p:spPr>
          <a:xfrm>
            <a:off x="7083423" y="581892"/>
            <a:ext cx="4397433" cy="251875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8" name="Picture 4" descr="The Curious Case of Overtime Hours in South Korea">
            <a:extLst>
              <a:ext uri="{FF2B5EF4-FFF2-40B4-BE49-F238E27FC236}">
                <a16:creationId xmlns:a16="http://schemas.microsoft.com/office/drawing/2014/main" id="{06E5846E-0107-A8E0-FFD3-25B2FD948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13907"/>
            <a:ext cx="5990148" cy="299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324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B1B48-D817-1528-2AAE-4FD570F03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388"/>
            <a:ext cx="10515600" cy="1325563"/>
          </a:xfrm>
        </p:spPr>
        <p:txBody>
          <a:bodyPr/>
          <a:lstStyle/>
          <a:p>
            <a:r>
              <a:rPr lang="en-US" dirty="0"/>
              <a:t>Erikson’s Theory – Intimacy vs. Isolation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E3F2B-699B-5150-92E4-AC4E8BD40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3809" cy="436496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• Developmental stage: early adulthood (20–40 years)</a:t>
            </a:r>
          </a:p>
          <a:p>
            <a:pPr marL="0" indent="0">
              <a:buNone/>
            </a:pPr>
            <a:r>
              <a:rPr lang="en-US" dirty="0"/>
              <a:t>• Developmental Task: build deep, trusting relationships without losing self</a:t>
            </a:r>
          </a:p>
          <a:p>
            <a:pPr marL="0" indent="0">
              <a:buNone/>
            </a:pPr>
            <a:r>
              <a:rPr lang="en-US" dirty="0"/>
              <a:t>• Success → intimacy and connection</a:t>
            </a:r>
          </a:p>
          <a:p>
            <a:pPr marL="0" indent="0">
              <a:buNone/>
            </a:pPr>
            <a:r>
              <a:rPr lang="en-US" dirty="0"/>
              <a:t>• Failure → loneliness and isolation</a:t>
            </a:r>
          </a:p>
          <a:p>
            <a:endParaRPr lang="en-US" dirty="0"/>
          </a:p>
          <a:p>
            <a:r>
              <a:rPr lang="en-US" dirty="0"/>
              <a:t>Mukbang reflects a struggle for intimacy in a hyperconnected world.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EBF252-5F45-4D14-A4BD-D5D14292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839" y="1466951"/>
            <a:ext cx="4060636" cy="27064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0DD83C-DD72-16AD-CE37-61BAE41744D8}"/>
              </a:ext>
            </a:extLst>
          </p:cNvPr>
          <p:cNvSpPr txBox="1"/>
          <p:nvPr/>
        </p:nvSpPr>
        <p:spPr>
          <a:xfrm>
            <a:off x="7256832" y="4173365"/>
            <a:ext cx="53793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https://www.simplyrecipes.com/korean-bbq-at-home-7483421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2E2C2F-9EA7-42D8-4961-89D3F0F4E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708" y="4700801"/>
            <a:ext cx="3069078" cy="204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56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142D4E-055C-5BA2-F590-A1180E4F0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>
            <a:normAutofit/>
          </a:bodyPr>
          <a:lstStyle/>
          <a:p>
            <a:r>
              <a:rPr lang="en-US" sz="2900"/>
              <a:t>Psychological Reasons for Watching Mukbang</a:t>
            </a:r>
          </a:p>
        </p:txBody>
      </p: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E332F38A-A2DF-00F2-7DA5-C83EA49C4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6" y="2368296"/>
            <a:ext cx="4607052" cy="3502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• Social facilitation:  fosters emotional connections with others and reduces loneliness, simulates companionship</a:t>
            </a:r>
          </a:p>
          <a:p>
            <a:pPr marL="0" indent="0">
              <a:buNone/>
            </a:pPr>
            <a:r>
              <a:rPr lang="en-US" sz="1800" dirty="0"/>
              <a:t>• Escapism: escape from stress, guilt, or fast-paced life</a:t>
            </a:r>
          </a:p>
          <a:p>
            <a:pPr marL="0" indent="0">
              <a:buNone/>
            </a:pPr>
            <a:r>
              <a:rPr lang="en-US" sz="1800" dirty="0"/>
              <a:t>• Vicarious satisfaction: eat “through” others</a:t>
            </a:r>
          </a:p>
          <a:p>
            <a:pPr marL="0" indent="0">
              <a:buNone/>
            </a:pPr>
            <a:r>
              <a:rPr lang="en-US" sz="1800" dirty="0"/>
              <a:t>• Parasocial connection: emotional attachment to the streamer</a:t>
            </a:r>
          </a:p>
          <a:p>
            <a:pPr indent="228600" defTabSz="457200"/>
            <a:r>
              <a:rPr lang="en-US" sz="1800" dirty="0"/>
              <a:t>	Co-presence without co-location.</a:t>
            </a:r>
          </a:p>
          <a:p>
            <a:pPr marL="0" indent="0">
              <a:buNone/>
            </a:pPr>
            <a:r>
              <a:rPr lang="en-US" sz="1800" dirty="0"/>
              <a:t>• Sexualization of </a:t>
            </a:r>
            <a:r>
              <a:rPr lang="en-US" sz="1800" dirty="0" err="1"/>
              <a:t>mukbangers</a:t>
            </a:r>
            <a:r>
              <a:rPr lang="en-US" sz="1800" dirty="0"/>
              <a:t> (ASMR and fetishes)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6" name="Picture 5" descr="A person sitting at a table with food&#10;&#10;Description automatically generated">
            <a:extLst>
              <a:ext uri="{FF2B5EF4-FFF2-40B4-BE49-F238E27FC236}">
                <a16:creationId xmlns:a16="http://schemas.microsoft.com/office/drawing/2014/main" id="{6D147EAB-7294-4BA9-50FC-5DEFCB8BDE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016" r="3" b="3"/>
          <a:stretch>
            <a:fillRect/>
          </a:stretch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8F7FB-D83C-6958-0539-AA5632E73246}"/>
              </a:ext>
            </a:extLst>
          </p:cNvPr>
          <p:cNvSpPr txBox="1"/>
          <p:nvPr/>
        </p:nvSpPr>
        <p:spPr>
          <a:xfrm>
            <a:off x="170211" y="6331434"/>
            <a:ext cx="40132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Kircaburun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K., Harris, A., </a:t>
            </a:r>
            <a:r>
              <a:rPr lang="en-US" sz="1200" dirty="0" err="1">
                <a:solidFill>
                  <a:srgbClr val="222222"/>
                </a:solidFill>
                <a:latin typeface="Arial" panose="020B0604020202020204" pitchFamily="34" charset="0"/>
              </a:rPr>
              <a:t>Calado</a:t>
            </a:r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, F., Griffiths, M. (2021)</a:t>
            </a:r>
            <a:endParaRPr lang="en-US" sz="1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9B98C-8C5D-9149-9653-A89BC04D33FB}"/>
              </a:ext>
            </a:extLst>
          </p:cNvPr>
          <p:cNvSpPr txBox="1"/>
          <p:nvPr/>
        </p:nvSpPr>
        <p:spPr>
          <a:xfrm>
            <a:off x="9595591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thomsontv.tistory.com/185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10" name="Picture 2" descr="Thousands watch Korean teen eat dinner every night">
            <a:extLst>
              <a:ext uri="{FF2B5EF4-FFF2-40B4-BE49-F238E27FC236}">
                <a16:creationId xmlns:a16="http://schemas.microsoft.com/office/drawing/2014/main" id="{A20CD43D-4586-8349-FB20-9D7AE9B1D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48" y="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4766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3553</TotalTime>
  <Words>1479</Words>
  <Application>Microsoft Office PowerPoint</Application>
  <PresentationFormat>Widescreen</PresentationFormat>
  <Paragraphs>111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ling</vt:lpstr>
      <vt:lpstr>Poppins</vt:lpstr>
      <vt:lpstr>Office Theme</vt:lpstr>
      <vt:lpstr>Mukbang and Social Connection: Cultural &amp; Developmental Perspectives in Young Adulthood</vt:lpstr>
      <vt:lpstr>PowerPoint Presentation</vt:lpstr>
      <vt:lpstr>먹방 meokbang</vt:lpstr>
      <vt:lpstr>How does Mukbang work?</vt:lpstr>
      <vt:lpstr>Why did Mukbang Emerge?</vt:lpstr>
      <vt:lpstr>Commensality in  Korean Culture</vt:lpstr>
      <vt:lpstr>Cultural and Work Norms in Young Adulthood</vt:lpstr>
      <vt:lpstr>Erikson’s Theory – Intimacy vs. Isolation</vt:lpstr>
      <vt:lpstr>Psychological Reasons for Watching Mukbang</vt:lpstr>
      <vt:lpstr>The Double-Edged Sword of Mukbang</vt:lpstr>
      <vt:lpstr>Social Isolation in South Korea</vt:lpstr>
      <vt:lpstr>Social Isolation in Young Adulthood &amp; Possible Correlations in Society</vt:lpstr>
      <vt:lpstr>SK Government and Local Response as of 2023</vt:lpstr>
      <vt:lpstr>Beyond Korea – A Reflection on Social Isolation in a Digital Age</vt:lpstr>
      <vt:lpstr>References</vt:lpstr>
      <vt:lpstr>https://www.youtube.com/watch?v=rSSqGIPkOmA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먹방 Mukbang → Loneliness → Social Isolation</dc:title>
  <dc:creator>Nadeau, Angela</dc:creator>
  <cp:lastModifiedBy>Nadeau, Angela</cp:lastModifiedBy>
  <cp:revision>5</cp:revision>
  <dcterms:created xsi:type="dcterms:W3CDTF">2024-04-06T18:49:22Z</dcterms:created>
  <dcterms:modified xsi:type="dcterms:W3CDTF">2025-10-19T20:47:20Z</dcterms:modified>
</cp:coreProperties>
</file>